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CFC"/>
    <a:srgbClr val="09090C"/>
    <a:srgbClr val="FFFFFF"/>
    <a:srgbClr val="000000"/>
    <a:srgbClr val="9B8C69"/>
    <a:srgbClr val="79958B"/>
    <a:srgbClr val="476262"/>
    <a:srgbClr val="272D2B"/>
    <a:srgbClr val="647E6B"/>
    <a:srgbClr val="A2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D2F4E-2C0C-4CCF-92CB-45248F0E13A2}" v="265" dt="2026-02-26T09:11:13.212"/>
    <p1510:client id="{C4620A6D-6C7C-4585-8550-CEF11E6992FF}" v="3" dt="2026-02-26T08:29:07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8" autoAdjust="0"/>
    <p:restoredTop sz="94660"/>
  </p:normalViewPr>
  <p:slideViewPr>
    <p:cSldViewPr snapToGrid="0">
      <p:cViewPr>
        <p:scale>
          <a:sx n="100" d="100"/>
          <a:sy n="100" d="100"/>
        </p:scale>
        <p:origin x="77" y="29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9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8B6240-78DA-093E-542D-EA8232A52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F21978-CD08-4DE4-0B35-D8E00EB982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042AC-E7EB-4533-80AB-C3850196CED4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733651-3489-31BD-ED31-0609855FBC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1A6A1-1395-B89B-42E0-2208966D9F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1E2F7-14E3-4821-A409-B7BC1E274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0621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63BC9-3C98-4AB2-8802-02853E289FB4}" type="datetimeFigureOut">
              <a:rPr lang="en-US" smtClean="0"/>
              <a:t>2/26/2026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E5B5A-C175-4C17-879C-A25F50F4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28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circle in a purple and orange color&#10;&#10;AI-generated content may be incorrect.">
            <a:extLst>
              <a:ext uri="{FF2B5EF4-FFF2-40B4-BE49-F238E27FC236}">
                <a16:creationId xmlns:a16="http://schemas.microsoft.com/office/drawing/2014/main" id="{C8E832A1-AE20-595C-6C6A-C6CAD6D7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9" t="1529" r="16895" b="27442"/>
          <a:stretch>
            <a:fillRect/>
          </a:stretch>
        </p:blipFill>
        <p:spPr>
          <a:xfrm flipH="1">
            <a:off x="-27432" y="0"/>
            <a:ext cx="12219432" cy="68657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259" y="1820486"/>
            <a:ext cx="4800600" cy="276218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5260" y="4714821"/>
            <a:ext cx="3830874" cy="1496616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95259" y="219456"/>
            <a:ext cx="2703777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5440" y="219456"/>
            <a:ext cx="1495365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359139-99F8-4B6E-8834-95F2B9D91EE4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tIns="36576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EB34FF5-770C-AA64-B806-5D6DED711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3843"/>
            <a:ext cx="12188952" cy="2394157"/>
          </a:xfrm>
          <a:gradFill>
            <a:gsLst>
              <a:gs pos="31000">
                <a:srgbClr val="000000">
                  <a:alpha val="30000"/>
                </a:srgbClr>
              </a:gs>
              <a:gs pos="87000">
                <a:srgbClr val="000000">
                  <a:alpha val="6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</p:spPr>
        <p:txBody>
          <a:bodyPr lIns="502920" tIns="0" rIns="5029200" bIns="365760" anchor="b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9132BB0-A42B-7355-8046-F22B2344C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1099" y="4463843"/>
            <a:ext cx="3387853" cy="2394157"/>
          </a:xfrm>
        </p:spPr>
        <p:txBody>
          <a:bodyPr vert="horz" lIns="137160" tIns="365760" rIns="0" bIns="457200" rtlCol="0" anchor="b">
            <a:normAutofit/>
          </a:bodyPr>
          <a:lstStyle>
            <a:lvl1pPr marL="0" indent="0">
              <a:buNone/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37656" y="219456"/>
            <a:ext cx="274061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866095" y="219456"/>
            <a:ext cx="195799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60963-1EEA-4BDE-8FF9-3FEE13B5D43C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62195" y="219456"/>
            <a:ext cx="448805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0677F5-4A8A-4BF1-96BE-3BAE8FBAFE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86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643" y="1114447"/>
            <a:ext cx="5442757" cy="292152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000" baseline="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468" y="4993008"/>
            <a:ext cx="3972704" cy="124799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2605" y="215057"/>
            <a:ext cx="2703777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5989" y="215057"/>
            <a:ext cx="1537060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28EA85A9-CA9F-4339-89EF-28F09ED3FE86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1909" y="215057"/>
            <a:ext cx="540412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C1F583-2497-2836-36DF-2076DFFFBA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3830" y="1181100"/>
            <a:ext cx="4408170" cy="5701208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744259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2872" y="1115568"/>
            <a:ext cx="2960028" cy="368476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4423" y="5004262"/>
            <a:ext cx="2968477" cy="124413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219456"/>
            <a:ext cx="2597858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12872" y="219456"/>
            <a:ext cx="1550328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2D904F51-6E72-42BA-AFA1-975939F2ADF3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3129" y="219456"/>
            <a:ext cx="539588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84B0817-C121-ACE0-AD00-44CE392417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1181099"/>
            <a:ext cx="8367452" cy="5685213"/>
          </a:xfrm>
          <a:custGeom>
            <a:avLst/>
            <a:gdLst>
              <a:gd name="connsiteX0" fmla="*/ 0 w 6769976"/>
              <a:gd name="connsiteY0" fmla="*/ 0 h 5895164"/>
              <a:gd name="connsiteX1" fmla="*/ 6769976 w 6769976"/>
              <a:gd name="connsiteY1" fmla="*/ 0 h 5895164"/>
              <a:gd name="connsiteX2" fmla="*/ 6769976 w 6769976"/>
              <a:gd name="connsiteY2" fmla="*/ 5895164 h 5895164"/>
              <a:gd name="connsiteX3" fmla="*/ 0 w 6769976"/>
              <a:gd name="connsiteY3" fmla="*/ 5895164 h 58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6" h="5895164">
                <a:moveTo>
                  <a:pt x="0" y="0"/>
                </a:moveTo>
                <a:lnTo>
                  <a:pt x="6769976" y="0"/>
                </a:lnTo>
                <a:lnTo>
                  <a:pt x="6769976" y="5895164"/>
                </a:lnTo>
                <a:lnTo>
                  <a:pt x="0" y="5895164"/>
                </a:lnTo>
                <a:close/>
              </a:path>
            </a:pathLst>
          </a:cu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30262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6903" y="4822407"/>
            <a:ext cx="6925432" cy="135134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3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5224" y="4822406"/>
            <a:ext cx="2724238" cy="135134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78C40B5-A026-132B-C915-2335F94E4A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0"/>
            <a:ext cx="10325100" cy="4653649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6903" y="6447496"/>
            <a:ext cx="2140360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5224" y="6451888"/>
            <a:ext cx="1581238" cy="33832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effectLst/>
              </a:defRPr>
            </a:lvl1pPr>
          </a:lstStyle>
          <a:p>
            <a:fld id="{096358FC-80A5-41A4-8D07-88F12E18DF82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0357" y="6451888"/>
            <a:ext cx="457200" cy="33832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02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colorful background&#10;&#10;AI-generated content may be incorrect.">
            <a:extLst>
              <a:ext uri="{FF2B5EF4-FFF2-40B4-BE49-F238E27FC236}">
                <a16:creationId xmlns:a16="http://schemas.microsoft.com/office/drawing/2014/main" id="{6F838A51-B977-1664-089F-3B2250DFEF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11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80" y="4311805"/>
            <a:ext cx="8585337" cy="2368300"/>
          </a:xfrm>
        </p:spPr>
        <p:txBody>
          <a:bodyPr anchor="b">
            <a:normAutofit/>
          </a:bodyPr>
          <a:lstStyle>
            <a:lvl1pPr>
              <a:defRPr sz="6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219456"/>
            <a:ext cx="265617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1100" y="219456"/>
            <a:ext cx="191325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006E0F-42A5-451E-8A36-26756F7C34E0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1658" y="219456"/>
            <a:ext cx="55594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51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ink and purple light&#10;&#10;AI-generated content may be incorrect.">
            <a:extLst>
              <a:ext uri="{FF2B5EF4-FFF2-40B4-BE49-F238E27FC236}">
                <a16:creationId xmlns:a16="http://schemas.microsoft.com/office/drawing/2014/main" id="{B984133B-2ACD-DC2E-DD48-CC86F4063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980" y="4311805"/>
            <a:ext cx="8585337" cy="2368300"/>
          </a:xfrm>
        </p:spPr>
        <p:txBody>
          <a:bodyPr anchor="b">
            <a:normAutofit/>
          </a:bodyPr>
          <a:lstStyle>
            <a:lvl1pPr>
              <a:defRPr sz="69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219456"/>
            <a:ext cx="265617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6416" y="219456"/>
            <a:ext cx="149415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006E0F-42A5-451E-8A36-26756F7C34E0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1658" y="219456"/>
            <a:ext cx="55594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43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and orange light&#10;&#10;AI-generated content may be incorrect.">
            <a:extLst>
              <a:ext uri="{FF2B5EF4-FFF2-40B4-BE49-F238E27FC236}">
                <a16:creationId xmlns:a16="http://schemas.microsoft.com/office/drawing/2014/main" id="{D09BF41B-6D10-9A6E-03E4-5E7320A61D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"/>
            <a:ext cx="12192000" cy="2869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68" y="2138776"/>
            <a:ext cx="6433266" cy="1962149"/>
          </a:xfrm>
        </p:spPr>
        <p:txBody>
          <a:bodyPr anchor="t">
            <a:normAutofit/>
          </a:bodyPr>
          <a:lstStyle>
            <a:lvl1pPr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53300" y="214858"/>
            <a:ext cx="14859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2922ABD-C052-4D3A-818B-C58AFC20B321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53301" y="2138776"/>
            <a:ext cx="3718420" cy="4109624"/>
          </a:xfrm>
        </p:spPr>
        <p:txBody>
          <a:bodyPr vert="horz" lIns="91440" tIns="45720" rIns="91440" bIns="45720" rtlCol="0" anchor="t">
            <a:normAutofit/>
          </a:bodyPr>
          <a:lstStyle>
            <a:lvl1pPr marL="457200" indent="-457200"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3pPr>
            <a:lvl4pPr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1338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circle in a purple and orange color&#10;&#10;AI-generated content may be incorrect.">
            <a:extLst>
              <a:ext uri="{FF2B5EF4-FFF2-40B4-BE49-F238E27FC236}">
                <a16:creationId xmlns:a16="http://schemas.microsoft.com/office/drawing/2014/main" id="{8AD56A61-7CC3-3597-02EB-CC5DE117DB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8" t="8959" r="915" b="25228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67" y="915709"/>
            <a:ext cx="11404534" cy="1604654"/>
          </a:xfrm>
        </p:spPr>
        <p:txBody>
          <a:bodyPr anchor="t">
            <a:normAutofit/>
          </a:bodyPr>
          <a:lstStyle>
            <a:lvl1pPr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0" y="214858"/>
            <a:ext cx="14859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2922ABD-C052-4D3A-818B-C58AFC20B321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72400" y="2705100"/>
            <a:ext cx="4000500" cy="3682028"/>
          </a:xfrm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3pPr>
            <a:lvl4pPr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23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bg>
      <p:bgPr>
        <a:solidFill>
          <a:srgbClr val="0909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red and yellow light&#10;&#10;AI-generated content may be incorrect.">
            <a:extLst>
              <a:ext uri="{FF2B5EF4-FFF2-40B4-BE49-F238E27FC236}">
                <a16:creationId xmlns:a16="http://schemas.microsoft.com/office/drawing/2014/main" id="{BD349A90-08FB-AFC0-8649-56404DF7B8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09"/>
          <a:stretch>
            <a:fillRect/>
          </a:stretch>
        </p:blipFill>
        <p:spPr>
          <a:xfrm rot="10800000" flipH="1">
            <a:off x="-9982" y="2555751"/>
            <a:ext cx="12192000" cy="4343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52" y="3481713"/>
            <a:ext cx="5496426" cy="2092272"/>
          </a:xfrm>
        </p:spPr>
        <p:txBody>
          <a:bodyPr anchor="t">
            <a:normAutofit/>
          </a:bodyPr>
          <a:lstStyle>
            <a:lvl1pPr>
              <a:defRPr sz="7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3EA2DD-B019-E3AA-ACB7-13CC3353E8D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2555751"/>
          </a:xfrm>
          <a:blipFill>
            <a:blip r:embed="rId3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660" y="2734068"/>
            <a:ext cx="2727331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85567" y="2734068"/>
            <a:ext cx="1586711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48FC9B1-6F61-4A8F-9F5E-715654075A93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6614" y="2734068"/>
            <a:ext cx="526695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85567" y="3481713"/>
            <a:ext cx="3916103" cy="2765887"/>
          </a:xfr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30000"/>
              </a:lnSpc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1pPr>
            <a:lvl2pPr marL="571500" indent="-342900">
              <a:lnSpc>
                <a:spcPct val="130000"/>
              </a:lnSpc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2pPr>
            <a:lvl3pPr marL="800100" indent="-342900">
              <a:lnSpc>
                <a:spcPct val="130000"/>
              </a:lnSpc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3pPr>
            <a:lvl4pPr>
              <a:lnSpc>
                <a:spcPct val="130000"/>
              </a:lnSpc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4pPr>
            <a:lvl5pPr>
              <a:lnSpc>
                <a:spcPct val="130000"/>
              </a:lnSpc>
              <a:buFont typeface="+mj-lt"/>
              <a:buAutoNum type="arabicPeriod"/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  <a:p>
            <a:pPr marL="228600" lvl="1" indent="-228600"/>
            <a:r>
              <a:rPr lang="en-US" dirty="0"/>
              <a:t>Second level</a:t>
            </a:r>
          </a:p>
          <a:p>
            <a:pPr marL="228600" lvl="2" indent="-228600"/>
            <a:r>
              <a:rPr lang="en-US" dirty="0"/>
              <a:t>Third level</a:t>
            </a:r>
          </a:p>
          <a:p>
            <a:pPr marL="228600" lvl="3" indent="-228600"/>
            <a:r>
              <a:rPr lang="en-US" dirty="0"/>
              <a:t>Fourth level</a:t>
            </a:r>
          </a:p>
          <a:p>
            <a:pPr marL="228600" lvl="4" indent="-22860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031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lorful object&#10;&#10;AI-generated content may be incorrect.">
            <a:extLst>
              <a:ext uri="{FF2B5EF4-FFF2-40B4-BE49-F238E27FC236}">
                <a16:creationId xmlns:a16="http://schemas.microsoft.com/office/drawing/2014/main" id="{BA44554C-C893-3987-6CAA-1AE3D3275A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r="1" b="13701"/>
          <a:stretch>
            <a:fillRect/>
          </a:stretch>
        </p:blipFill>
        <p:spPr>
          <a:xfrm rot="5400000" flipV="1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3" y="1762539"/>
            <a:ext cx="3987207" cy="2073091"/>
          </a:xfrm>
        </p:spPr>
        <p:txBody>
          <a:bodyPr anchor="t"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1993" y="214858"/>
            <a:ext cx="152274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034B68-E20D-4A56-8B99-0EF3081FA97A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1993" y="1762539"/>
            <a:ext cx="3482340" cy="207309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>
                <a:solidFill>
                  <a:schemeClr val="tx1"/>
                </a:solidFill>
              </a:defRPr>
            </a:lvl1pPr>
            <a:lvl2pPr marL="228600" indent="0">
              <a:buNone/>
              <a:defRPr lang="en-US" dirty="0">
                <a:solidFill>
                  <a:schemeClr val="tx1"/>
                </a:solidFill>
              </a:defRPr>
            </a:lvl2pPr>
            <a:lvl3pPr marL="457200" indent="0">
              <a:buNone/>
              <a:defRPr lang="en-US" dirty="0">
                <a:solidFill>
                  <a:schemeClr val="tx1"/>
                </a:solidFill>
              </a:defRPr>
            </a:lvl3pPr>
            <a:lvl4pPr marL="685800" indent="0">
              <a:buNone/>
              <a:defRPr lang="en-US" dirty="0">
                <a:solidFill>
                  <a:schemeClr val="tx1"/>
                </a:solidFill>
              </a:defRPr>
            </a:lvl4pPr>
            <a:lvl5pPr marL="914400" indent="0"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015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7452" y="214858"/>
            <a:ext cx="14859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7129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colorful object&#10;&#10;AI-generated content may be incorrect.">
            <a:extLst>
              <a:ext uri="{FF2B5EF4-FFF2-40B4-BE49-F238E27FC236}">
                <a16:creationId xmlns:a16="http://schemas.microsoft.com/office/drawing/2014/main" id="{B193FB30-082C-50CD-EEC9-7D410FFB62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57" t="5088" r="86" b="21926"/>
          <a:stretch>
            <a:fillRect/>
          </a:stretch>
        </p:blipFill>
        <p:spPr>
          <a:xfrm flipH="1">
            <a:off x="0" y="0"/>
            <a:ext cx="12192000" cy="6855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380" y="1276990"/>
            <a:ext cx="5385079" cy="98565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93" y="214858"/>
            <a:ext cx="272637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12904" y="214858"/>
            <a:ext cx="25146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980" y="214858"/>
            <a:ext cx="55594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2904" y="2471736"/>
            <a:ext cx="5385079" cy="349312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896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urple and black background&#10;&#10;AI-generated content may be incorrect.">
            <a:extLst>
              <a:ext uri="{FF2B5EF4-FFF2-40B4-BE49-F238E27FC236}">
                <a16:creationId xmlns:a16="http://schemas.microsoft.com/office/drawing/2014/main" id="{518E8C82-2B1B-76C7-A67D-099AEEEAD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9"/>
          <a:stretch>
            <a:fillRect/>
          </a:stretch>
        </p:blipFill>
        <p:spPr>
          <a:xfrm>
            <a:off x="6324601" y="1"/>
            <a:ext cx="588125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851" y="1276990"/>
            <a:ext cx="5378267" cy="98565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93" y="214858"/>
            <a:ext cx="272637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1100" y="214858"/>
            <a:ext cx="194184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BE14B8-5058-4271-B378-2217DE83796E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295" y="214858"/>
            <a:ext cx="55594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477" y="2471736"/>
            <a:ext cx="5378268" cy="36627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9351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purple light&#10;&#10;AI-generated content may be incorrect.">
            <a:extLst>
              <a:ext uri="{FF2B5EF4-FFF2-40B4-BE49-F238E27FC236}">
                <a16:creationId xmlns:a16="http://schemas.microsoft.com/office/drawing/2014/main" id="{A9C84165-A857-83C5-C6BE-C4EB68C906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9"/>
          <a:stretch>
            <a:fillRect/>
          </a:stretch>
        </p:blipFill>
        <p:spPr>
          <a:xfrm flipH="1">
            <a:off x="0" y="2040834"/>
            <a:ext cx="12192000" cy="4817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946412"/>
            <a:ext cx="2971800" cy="3192118"/>
          </a:xfrm>
        </p:spPr>
        <p:txBody>
          <a:bodyPr anchor="t"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93" y="214858"/>
            <a:ext cx="272637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214858"/>
            <a:ext cx="2452852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8C06331-6E41-42DD-926E-C670E485C891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980" y="214858"/>
            <a:ext cx="55594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8700" y="1946413"/>
            <a:ext cx="5189220" cy="319211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6649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rgbClr val="0909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a purple and orange light&#10;&#10;AI-generated content may be incorrect.">
            <a:extLst>
              <a:ext uri="{FF2B5EF4-FFF2-40B4-BE49-F238E27FC236}">
                <a16:creationId xmlns:a16="http://schemas.microsoft.com/office/drawing/2014/main" id="{E41EB56E-DF88-E5AB-35AF-891395DCDB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406900"/>
            <a:ext cx="9144000" cy="245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899" y="1886712"/>
            <a:ext cx="3507989" cy="3233928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208394"/>
            <a:ext cx="253211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67400" y="208394"/>
            <a:ext cx="201754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6CB2F34-49A1-4C07-91D5-90BE967306D3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588" y="208394"/>
            <a:ext cx="55315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67401" y="1886712"/>
            <a:ext cx="4495800" cy="32339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6600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898" y="1828800"/>
            <a:ext cx="8496302" cy="1010093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30B0CD9-4253-4E22-9BCD-0DF67297DF8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6900" y="3168292"/>
            <a:ext cx="8496300" cy="262540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998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3" y="1126457"/>
            <a:ext cx="3667167" cy="288928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93" y="214858"/>
            <a:ext cx="2726376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57677" y="214858"/>
            <a:ext cx="1522740" cy="338328"/>
          </a:xfrm>
        </p:spPr>
        <p:txBody>
          <a:bodyPr/>
          <a:lstStyle/>
          <a:p>
            <a:fld id="{81C379B3-3585-4FAF-BD63-57B9BB47E12C}" type="datetime1">
              <a:rPr lang="en-US" smtClean="0"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1258" y="214858"/>
            <a:ext cx="555948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57677" y="1126457"/>
            <a:ext cx="5848423" cy="5121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496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3" y="1126457"/>
            <a:ext cx="2920407" cy="288928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93" y="214858"/>
            <a:ext cx="2726376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55522" y="214858"/>
            <a:ext cx="1811877" cy="338328"/>
          </a:xfrm>
        </p:spPr>
        <p:txBody>
          <a:bodyPr/>
          <a:lstStyle/>
          <a:p>
            <a:fld id="{81C379B3-3585-4FAF-BD63-57B9BB47E12C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1258" y="214858"/>
            <a:ext cx="555948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55523" y="1126457"/>
            <a:ext cx="7503203" cy="5121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625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436" y="1115568"/>
            <a:ext cx="2505264" cy="162412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768" y="219456"/>
            <a:ext cx="2684048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74064" y="215823"/>
            <a:ext cx="14859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4EE7FE5-A250-423F-B9E1-3EE5D07A8055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242" y="215823"/>
            <a:ext cx="549272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8436" y="3028523"/>
            <a:ext cx="2505264" cy="341037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2531DA-E07E-34C2-010B-27DB8B0049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74064" y="1181100"/>
            <a:ext cx="8817936" cy="5676900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574308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467" y="1115568"/>
            <a:ext cx="2505264" cy="162412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768" y="219456"/>
            <a:ext cx="2684048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15467" y="215823"/>
            <a:ext cx="1899259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4EE7FE5-A250-423F-B9E1-3EE5D07A8055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6650" y="215823"/>
            <a:ext cx="538545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2531DA-E07E-34C2-010B-27DB8B0049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181100"/>
            <a:ext cx="8356833" cy="5676900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15467" y="3646713"/>
            <a:ext cx="2505264" cy="272868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89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115568"/>
            <a:ext cx="4000500" cy="1352516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219456"/>
            <a:ext cx="2727930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47899" y="219456"/>
            <a:ext cx="1747774" cy="338328"/>
          </a:xfrm>
        </p:spPr>
        <p:txBody>
          <a:bodyPr/>
          <a:lstStyle/>
          <a:p>
            <a:fld id="{48B2456C-66BE-435E-8059-3A9CD55F29F9}" type="datetime1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3948" y="216280"/>
            <a:ext cx="551113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7899" y="1104900"/>
            <a:ext cx="6925002" cy="1352516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None/>
              <a:defRPr sz="1400"/>
            </a:lvl1pPr>
            <a:lvl2pPr marL="514350" indent="-285750">
              <a:buFont typeface="Arial" panose="020B0604020202020204" pitchFamily="34" charset="0"/>
              <a:buNone/>
              <a:defRPr sz="1400"/>
            </a:lvl2pPr>
            <a:lvl3pPr marL="742950" indent="-285750">
              <a:buFont typeface="Arial" panose="020B0604020202020204" pitchFamily="34" charset="0"/>
              <a:buNone/>
              <a:defRPr sz="1400"/>
            </a:lvl3pPr>
            <a:lvl4pPr marL="857250" indent="-171450">
              <a:buFont typeface="Arial" panose="020B0604020202020204" pitchFamily="34" charset="0"/>
              <a:buNone/>
              <a:defRPr sz="1400"/>
            </a:lvl4pPr>
            <a:lvl5pPr marL="1085850" indent="-17145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46877B-7C99-D26C-DFEC-72A4289A8F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938509"/>
            <a:ext cx="12192000" cy="3919491"/>
          </a:xfrm>
          <a:blipFill>
            <a:blip r:embed="rId2" cstate="email">
              <a:alphaModFix amt="6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8535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circle in a purple and orange color&#10;&#10;AI-generated content may be incorrect.">
            <a:extLst>
              <a:ext uri="{FF2B5EF4-FFF2-40B4-BE49-F238E27FC236}">
                <a16:creationId xmlns:a16="http://schemas.microsoft.com/office/drawing/2014/main" id="{6AC85073-6D22-76C5-C752-C565E9FBCC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t="10520" r="14652" b="11508"/>
          <a:stretch>
            <a:fillRect/>
          </a:stretch>
        </p:blipFill>
        <p:spPr>
          <a:xfrm flipH="1">
            <a:off x="-2" y="11899"/>
            <a:ext cx="12192001" cy="686571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F6CFC71-0CC0-F6AB-06FD-5F2DE2587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92" y="459253"/>
            <a:ext cx="5658468" cy="2691359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1932924-E87B-08A2-5EE3-BBA69699E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2264" y="516600"/>
            <a:ext cx="2593814" cy="1627886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2265" y="219456"/>
            <a:ext cx="2504049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3200" y="219456"/>
            <a:ext cx="1146383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9FB602-DB7A-4B0E-854D-FB51F38BB0AA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1657" y="219456"/>
            <a:ext cx="55594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711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115568"/>
            <a:ext cx="2514600" cy="291891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93" y="214858"/>
            <a:ext cx="25146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B6A322-B3CC-9AE7-DB63-8B433811BD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23747" y="0"/>
            <a:ext cx="8768253" cy="3985719"/>
          </a:xfrm>
          <a:blipFill>
            <a:blip r:embed="rId2" cstate="email">
              <a:alphaModFix amt="6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800" y="4077628"/>
            <a:ext cx="1920240" cy="338328"/>
          </a:xfrm>
        </p:spPr>
        <p:txBody>
          <a:bodyPr/>
          <a:lstStyle/>
          <a:p>
            <a:fld id="{17409D93-5111-4952-AC4F-FA1AE909A4B8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1657" y="4077628"/>
            <a:ext cx="55594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2800" y="4423576"/>
            <a:ext cx="8420100" cy="1824824"/>
          </a:xfrm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07995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906" y="1115568"/>
            <a:ext cx="3608254" cy="138958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768" y="219456"/>
            <a:ext cx="2647915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7905" y="219456"/>
            <a:ext cx="1586711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90D2F5B-FA0B-4BE5-A43F-B1BC737359C6}" type="datetime1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63D2D48-CE58-FD80-93F7-B87C97B9040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81100"/>
            <a:ext cx="7336219" cy="5676900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77904" y="2705100"/>
            <a:ext cx="3608255" cy="3733800"/>
          </a:xfrm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9711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339" y="1115568"/>
            <a:ext cx="5247577" cy="99413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768" y="219456"/>
            <a:ext cx="2933700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96579" y="209088"/>
            <a:ext cx="184404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43E10B2-AFF3-4A4A-BC83-5BB137C878CB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185" y="209088"/>
            <a:ext cx="555948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BFBE8F-8803-50FD-04BC-3A247F9767C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81100"/>
            <a:ext cx="5247577" cy="5676900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81339" y="2133600"/>
            <a:ext cx="5247577" cy="4114800"/>
          </a:xfrm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32533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1115568"/>
            <a:ext cx="4643555" cy="16002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205546"/>
            <a:ext cx="2478874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67399" y="208604"/>
            <a:ext cx="2450799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3D817FD-3A47-446D-9853-4CD5CA57130C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4BFBD2-FAF6-BBCA-8426-AB0631D8CF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64766" y="1181100"/>
            <a:ext cx="5352086" cy="2615648"/>
          </a:xfrm>
          <a:blipFill>
            <a:blip r:embed="rId2" cstate="email">
              <a:alphaModFix amt="6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67398" y="4055164"/>
            <a:ext cx="5449453" cy="219323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71343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57" y="1115568"/>
            <a:ext cx="3607670" cy="3170545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768" y="214858"/>
            <a:ext cx="2597106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45909" y="214858"/>
            <a:ext cx="1586711" cy="338328"/>
          </a:xfrm>
        </p:spPr>
        <p:txBody>
          <a:bodyPr/>
          <a:lstStyle/>
          <a:p>
            <a:fld id="{C1935215-257D-4F50-AF56-70E3294947FA}" type="datetime1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7610" y="214858"/>
            <a:ext cx="555948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5909" y="1112672"/>
            <a:ext cx="6926991" cy="196780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21707E4-5122-AA3B-7CFC-6AF9C0BAC4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03079" y="3500203"/>
            <a:ext cx="7288921" cy="3357797"/>
          </a:xfrm>
          <a:custGeom>
            <a:avLst/>
            <a:gdLst>
              <a:gd name="connsiteX0" fmla="*/ 0 w 7391400"/>
              <a:gd name="connsiteY0" fmla="*/ 0 h 3018269"/>
              <a:gd name="connsiteX1" fmla="*/ 7391400 w 7391400"/>
              <a:gd name="connsiteY1" fmla="*/ 0 h 3018269"/>
              <a:gd name="connsiteX2" fmla="*/ 7391400 w 7391400"/>
              <a:gd name="connsiteY2" fmla="*/ 3018269 h 3018269"/>
              <a:gd name="connsiteX3" fmla="*/ 0 w 7391400"/>
              <a:gd name="connsiteY3" fmla="*/ 3018269 h 301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1400" h="3018269">
                <a:moveTo>
                  <a:pt x="0" y="0"/>
                </a:moveTo>
                <a:lnTo>
                  <a:pt x="7391400" y="0"/>
                </a:lnTo>
                <a:lnTo>
                  <a:pt x="7391400" y="3018269"/>
                </a:lnTo>
                <a:lnTo>
                  <a:pt x="0" y="3018269"/>
                </a:lnTo>
                <a:close/>
              </a:path>
            </a:pathLst>
          </a:cu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824980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3" y="3429001"/>
            <a:ext cx="2501307" cy="2551982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02C8AD-A927-B946-5850-6500487D688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2705099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93" y="2865290"/>
            <a:ext cx="2726376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2799" y="2865290"/>
            <a:ext cx="1967345" cy="338328"/>
          </a:xfrm>
        </p:spPr>
        <p:txBody>
          <a:bodyPr/>
          <a:lstStyle/>
          <a:p>
            <a:fld id="{2B0E3CDF-6E7C-4C67-B567-8606B07963A0}" type="datetime1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1657" y="2865290"/>
            <a:ext cx="555948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2800" y="3429000"/>
            <a:ext cx="8210204" cy="300990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400"/>
            </a:lvl4pPr>
            <a:lvl5pPr marL="914400" indent="0"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0860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115568"/>
            <a:ext cx="2514599" cy="246373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205546"/>
            <a:ext cx="2514600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4832" y="208604"/>
            <a:ext cx="1473867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E423F1-C154-447D-8038-21B94CB501EB}" type="datetime1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64833" y="1106780"/>
            <a:ext cx="8286147" cy="24637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4BFBD2-FAF6-BBCA-8426-AB0631D8CF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49057" y="4159154"/>
            <a:ext cx="8742943" cy="2698845"/>
          </a:xfrm>
          <a:blipFill>
            <a:blip r:embed="rId2" cstate="email">
              <a:alphaModFix amt="6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708538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1" y="1115568"/>
            <a:ext cx="2514599" cy="246373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" y="205546"/>
            <a:ext cx="2514600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4832" y="208604"/>
            <a:ext cx="1473867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E423F1-C154-447D-8038-21B94CB501EB}" type="datetime1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64834" y="1106780"/>
            <a:ext cx="8408066" cy="246373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A4BFBD2-FAF6-BBCA-8426-AB0631D8CF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4159154"/>
            <a:ext cx="12192000" cy="2698845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310164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30" y="1115568"/>
            <a:ext cx="3603256" cy="140987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209088"/>
            <a:ext cx="2514600" cy="338328"/>
          </a:xfrm>
        </p:spPr>
        <p:txBody>
          <a:bodyPr/>
          <a:lstStyle/>
          <a:p>
            <a:fld id="{5060FE60-4389-4D8B-84BB-900FC000024C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019" y="219456"/>
            <a:ext cx="564341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6230" y="2705100"/>
            <a:ext cx="3603256" cy="3695700"/>
          </a:xfrm>
        </p:spPr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3D1CED-EDC4-B2B7-E11C-EF0ED41A913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5269" y="1175658"/>
            <a:ext cx="7256731" cy="5682342"/>
          </a:xfrm>
          <a:blipFill>
            <a:blip r:embed="rId2" cstate="email">
              <a:alphaModFix amt="6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8521357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602" y="1115568"/>
            <a:ext cx="6931698" cy="1002834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154" y="216914"/>
            <a:ext cx="2703777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84825" y="216914"/>
            <a:ext cx="2338650" cy="338328"/>
          </a:xfrm>
        </p:spPr>
        <p:txBody>
          <a:bodyPr/>
          <a:lstStyle/>
          <a:p>
            <a:fld id="{CDFDD458-C945-484A-9891-FE9FDA97486D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010" y="216914"/>
            <a:ext cx="557090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1601" y="2133600"/>
            <a:ext cx="6931699" cy="4305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075FF6-E149-1A82-B924-97E715A8DF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82262" y="1184555"/>
            <a:ext cx="4209738" cy="5673445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75174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circle in a purple and orange color&#10;&#10;AI-generated content may be incorrect.">
            <a:extLst>
              <a:ext uri="{FF2B5EF4-FFF2-40B4-BE49-F238E27FC236}">
                <a16:creationId xmlns:a16="http://schemas.microsoft.com/office/drawing/2014/main" id="{C35E5011-9B67-D528-E120-F5ABBF8FE5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5" r="1082" b="9618"/>
          <a:stretch>
            <a:fillRect/>
          </a:stretch>
        </p:blipFill>
        <p:spPr>
          <a:xfrm>
            <a:off x="-13716" y="0"/>
            <a:ext cx="12205716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9965342-2954-67DF-2693-F39C0B9F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91" y="426598"/>
            <a:ext cx="9942409" cy="671387"/>
          </a:xfrm>
        </p:spPr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EB4B13F-216B-09EA-9E05-12FBA70B8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413" y="1097985"/>
            <a:ext cx="3704199" cy="1035616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793" y="6357493"/>
            <a:ext cx="2703777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36185" y="6357493"/>
            <a:ext cx="225864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72F7A5-01BF-4366-9757-1F523CD5236A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9584" y="6357493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545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3" y="1115568"/>
            <a:ext cx="3496809" cy="307072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1100" y="214858"/>
            <a:ext cx="1562100" cy="338328"/>
          </a:xfrm>
        </p:spPr>
        <p:txBody>
          <a:bodyPr/>
          <a:lstStyle/>
          <a:p>
            <a:fld id="{94725937-D428-4BAE-A05C-202DA13E49D5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B6A322-B3CC-9AE7-DB63-8B433811BD6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695" y="1193656"/>
            <a:ext cx="3962400" cy="5664344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23960" y="1122776"/>
            <a:ext cx="2717800" cy="5316124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9260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3" y="1115568"/>
            <a:ext cx="2515758" cy="294642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93" y="214858"/>
            <a:ext cx="272637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399" y="214858"/>
            <a:ext cx="1718441" cy="338328"/>
          </a:xfrm>
        </p:spPr>
        <p:txBody>
          <a:bodyPr/>
          <a:lstStyle/>
          <a:p>
            <a:fld id="{709FB1D6-B85F-447E-8712-A80ECD75AAB1}" type="datetime1">
              <a:rPr lang="en-US" smtClean="0"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1696" y="214858"/>
            <a:ext cx="53852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52798" y="1104900"/>
            <a:ext cx="3756213" cy="5143500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AC86244-A1E7-A69F-206A-B47C58B746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843347" y="1181100"/>
            <a:ext cx="4348653" cy="5676899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5771676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4607626"/>
            <a:ext cx="4419600" cy="164077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4508209-B462-E74A-288F-8910B06DE3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14" y="0"/>
            <a:ext cx="4836786" cy="421419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41275" y="209088"/>
            <a:ext cx="2726376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1100" y="214858"/>
            <a:ext cx="190525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6709B22-BFE8-4BFE-80D5-4133DC0C2AC6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41276" y="1104900"/>
            <a:ext cx="5750381" cy="51435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37126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115568"/>
            <a:ext cx="3105335" cy="163651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393" y="214858"/>
            <a:ext cx="2726376" cy="33832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55522" y="214858"/>
            <a:ext cx="2536988" cy="338328"/>
          </a:xfrm>
        </p:spPr>
        <p:txBody>
          <a:bodyPr/>
          <a:lstStyle/>
          <a:p>
            <a:fld id="{BFCE55E5-7E1C-4243-A685-91A6EB8BE97F}" type="datetime1">
              <a:rPr lang="en-US" smtClean="0"/>
              <a:t>2/26/2026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14858"/>
            <a:ext cx="555948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A8D0EC2-AB64-20F7-00E1-73B35DEAA2D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3017520"/>
            <a:ext cx="3417902" cy="3840480"/>
          </a:xfr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55522" y="1104901"/>
            <a:ext cx="7476571" cy="53339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99375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lorful background&#10;&#10;AI-generated content may be incorrect.">
            <a:extLst>
              <a:ext uri="{FF2B5EF4-FFF2-40B4-BE49-F238E27FC236}">
                <a16:creationId xmlns:a16="http://schemas.microsoft.com/office/drawing/2014/main" id="{C26FEAF5-B987-7B83-7D1F-A4C535E2B0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1" r="5781"/>
          <a:stretch>
            <a:fillRect/>
          </a:stretch>
        </p:blipFill>
        <p:spPr>
          <a:xfrm rot="10800000" flipH="1">
            <a:off x="0" y="-1"/>
            <a:ext cx="12192000" cy="686409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9DD887D-B316-418B-8AF4-4F941223A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5082379"/>
            <a:ext cx="4000500" cy="1169230"/>
          </a:xfrm>
        </p:spPr>
        <p:txBody>
          <a:bodyPr anchor="b">
            <a:normAutofit/>
          </a:bodyPr>
          <a:lstStyle>
            <a:lvl1pPr>
              <a:defRPr sz="2000" spc="-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0" y="209088"/>
            <a:ext cx="197069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AFD96D-C3CB-4F44-8CE3-582861660F11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2D9118-C154-84FE-9D86-92525287F07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80988" y="1063625"/>
            <a:ext cx="10428287" cy="3508375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6000"/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071668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lorful object&#10;&#10;AI-generated content may be incorrect.">
            <a:extLst>
              <a:ext uri="{FF2B5EF4-FFF2-40B4-BE49-F238E27FC236}">
                <a16:creationId xmlns:a16="http://schemas.microsoft.com/office/drawing/2014/main" id="{5586A49A-95E2-7B45-57DD-762AFFF19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-1" r="2873" b="7130"/>
          <a:stretch>
            <a:fillRect/>
          </a:stretch>
        </p:blipFill>
        <p:spPr>
          <a:xfrm rot="10800000" flipH="1" flipV="1">
            <a:off x="0" y="-1"/>
            <a:ext cx="12192000" cy="6855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242A1-A384-8CB1-904B-45EEDF23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3" y="5144654"/>
            <a:ext cx="5435008" cy="129424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00000"/>
              </a:lnSpc>
              <a:defRPr lang="en-US" sz="2000" spc="-5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860BA8B-5FF3-49A6-9895-94F61A8CE576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AAB847-04D8-7C24-A07E-65F280B26D5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4488" y="552450"/>
            <a:ext cx="11498262" cy="3937000"/>
          </a:xfrm>
        </p:spPr>
        <p:txBody>
          <a:bodyPr anchor="b"/>
          <a:lstStyle>
            <a:lvl1pPr>
              <a:defRPr sz="27500"/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7671399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and black background&#10;&#10;AI-generated content may be incorrect.">
            <a:extLst>
              <a:ext uri="{FF2B5EF4-FFF2-40B4-BE49-F238E27FC236}">
                <a16:creationId xmlns:a16="http://schemas.microsoft.com/office/drawing/2014/main" id="{C39E5039-4CEB-24E7-A2E7-F7D46B2D8B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98"/>
            <a:ext cx="12223173" cy="68816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50697A7-9277-BB02-6AE2-42676133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802640"/>
            <a:ext cx="4000500" cy="1137920"/>
          </a:xfrm>
        </p:spPr>
        <p:txBody>
          <a:bodyPr/>
          <a:lstStyle>
            <a:lvl1pPr>
              <a:defRPr sz="24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D72DC-8ED1-FAB8-CD4C-7BDCAEA2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C6FDB9-A3B3-A4DB-D081-D27ECC70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2400" y="214858"/>
            <a:ext cx="14859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DDFA7E-E414-422B-ACFF-8C3D6A1A67FB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CFB0-1D5D-C25F-A74C-5CFB9C19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C871739-B2C5-FF57-BBD7-3F61A35A3F3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8775" y="2684463"/>
            <a:ext cx="11414125" cy="4411662"/>
          </a:xfrm>
        </p:spPr>
        <p:txBody>
          <a:bodyPr lIns="0" tIns="0" rIns="0" bIns="0" anchor="b"/>
          <a:lstStyle>
            <a:lvl1pPr>
              <a:lnSpc>
                <a:spcPct val="85000"/>
              </a:lnSpc>
              <a:defRPr sz="30500" spc="-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9976010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nd purple light&#10;&#10;AI-generated content may be incorrect.">
            <a:extLst>
              <a:ext uri="{FF2B5EF4-FFF2-40B4-BE49-F238E27FC236}">
                <a16:creationId xmlns:a16="http://schemas.microsoft.com/office/drawing/2014/main" id="{27A6C04A-3EE2-7293-8111-E4CF6B18B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" t="57458" r="22221" b="1"/>
          <a:stretch>
            <a:fillRect/>
          </a:stretch>
        </p:blipFill>
        <p:spPr>
          <a:xfrm rot="10800000">
            <a:off x="0" y="0"/>
            <a:ext cx="12192000" cy="4802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332489-DC9C-40A3-89C4-AFC56B3B0CAB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099" y="2885606"/>
            <a:ext cx="8801101" cy="3553293"/>
          </a:xfrm>
        </p:spPr>
        <p:txBody>
          <a:bodyPr anchor="b">
            <a:normAutofit/>
          </a:bodyPr>
          <a:lstStyle>
            <a:lvl1pPr marL="0" indent="0">
              <a:lnSpc>
                <a:spcPct val="85000"/>
              </a:lnSpc>
              <a:buNone/>
              <a:defRPr sz="6000" b="0" spc="-50" baseline="0">
                <a:solidFill>
                  <a:schemeClr val="tx1"/>
                </a:solidFill>
              </a:defRPr>
            </a:lvl1pPr>
            <a:lvl2pPr marL="228600" indent="0">
              <a:lnSpc>
                <a:spcPct val="85000"/>
              </a:lnSpc>
              <a:buNone/>
              <a:defRPr sz="4400" b="0" spc="-50" baseline="0">
                <a:solidFill>
                  <a:schemeClr val="tx1"/>
                </a:solidFill>
              </a:defRPr>
            </a:lvl2pPr>
            <a:lvl3pPr marL="457200" indent="0">
              <a:lnSpc>
                <a:spcPct val="85000"/>
              </a:lnSpc>
              <a:buNone/>
              <a:defRPr sz="4000" b="0" spc="-50" baseline="0">
                <a:solidFill>
                  <a:schemeClr val="tx1"/>
                </a:solidFill>
              </a:defRPr>
            </a:lvl3pPr>
            <a:lvl4pPr marL="685800" indent="0">
              <a:lnSpc>
                <a:spcPct val="85000"/>
              </a:lnSpc>
              <a:buNone/>
              <a:defRPr sz="3600" b="0" spc="-50" baseline="0">
                <a:solidFill>
                  <a:schemeClr val="tx1"/>
                </a:solidFill>
              </a:defRPr>
            </a:lvl4pPr>
            <a:lvl5pPr marL="914400" indent="0">
              <a:lnSpc>
                <a:spcPct val="85000"/>
              </a:lnSpc>
              <a:buNone/>
              <a:defRPr sz="3200" b="0" spc="-5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8001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and purple light&#10;&#10;AI-generated content may be incorrect.">
            <a:extLst>
              <a:ext uri="{FF2B5EF4-FFF2-40B4-BE49-F238E27FC236}">
                <a16:creationId xmlns:a16="http://schemas.microsoft.com/office/drawing/2014/main" id="{2424DF04-0206-4859-9FB9-6A2579527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t="38163" r="27927" b="109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219456"/>
            <a:ext cx="272637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20200" y="219456"/>
            <a:ext cx="152274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B68620-47AE-4F32-A04B-1342501F877C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1657" y="219456"/>
            <a:ext cx="55594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52800" y="1405719"/>
            <a:ext cx="7353300" cy="4012442"/>
          </a:xfrm>
        </p:spPr>
        <p:txBody>
          <a:bodyPr anchor="t">
            <a:normAutofit/>
          </a:bodyPr>
          <a:lstStyle>
            <a:lvl1pPr marL="0" indent="0">
              <a:lnSpc>
                <a:spcPct val="85000"/>
              </a:lnSpc>
              <a:buNone/>
              <a:defRPr sz="5400" b="0" spc="-50" baseline="0">
                <a:solidFill>
                  <a:schemeClr val="tx1"/>
                </a:solidFill>
              </a:defRPr>
            </a:lvl1pPr>
            <a:lvl2pPr marL="228600" indent="0">
              <a:lnSpc>
                <a:spcPct val="85000"/>
              </a:lnSpc>
              <a:buNone/>
              <a:defRPr sz="4800" b="0" spc="-50" baseline="0">
                <a:solidFill>
                  <a:schemeClr val="tx1"/>
                </a:solidFill>
              </a:defRPr>
            </a:lvl2pPr>
            <a:lvl3pPr marL="457200" indent="0">
              <a:lnSpc>
                <a:spcPct val="85000"/>
              </a:lnSpc>
              <a:buNone/>
              <a:defRPr sz="4400" b="0" spc="-50" baseline="0">
                <a:solidFill>
                  <a:schemeClr val="tx1"/>
                </a:solidFill>
              </a:defRPr>
            </a:lvl3pPr>
            <a:lvl4pPr marL="685800" indent="0">
              <a:lnSpc>
                <a:spcPct val="85000"/>
              </a:lnSpc>
              <a:buNone/>
              <a:defRPr sz="3600" b="0" spc="-50" baseline="0">
                <a:solidFill>
                  <a:schemeClr val="tx1"/>
                </a:solidFill>
              </a:defRPr>
            </a:lvl4pPr>
            <a:lvl5pPr marL="914400" indent="0">
              <a:lnSpc>
                <a:spcPct val="85000"/>
              </a:lnSpc>
              <a:buNone/>
              <a:defRPr sz="3600" b="0" spc="-5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23627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lorful object&#10;&#10;AI-generated content may be incorrect.">
            <a:extLst>
              <a:ext uri="{FF2B5EF4-FFF2-40B4-BE49-F238E27FC236}">
                <a16:creationId xmlns:a16="http://schemas.microsoft.com/office/drawing/2014/main" id="{06D2715B-CAEE-9AAB-7191-D98012435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" r="1125" b="21235"/>
          <a:stretch>
            <a:fillRect/>
          </a:stretch>
        </p:blipFill>
        <p:spPr>
          <a:xfrm rot="10800000">
            <a:off x="0" y="875"/>
            <a:ext cx="12192000" cy="6857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8700" y="214858"/>
            <a:ext cx="272637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A8EBD6-625B-484B-BC25-3573CF53D407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38700" y="1740023"/>
            <a:ext cx="6310269" cy="4637725"/>
          </a:xfrm>
        </p:spPr>
        <p:txBody>
          <a:bodyPr anchor="b">
            <a:normAutofit/>
          </a:bodyPr>
          <a:lstStyle>
            <a:lvl1pPr marL="0" indent="0">
              <a:lnSpc>
                <a:spcPct val="85000"/>
              </a:lnSpc>
              <a:buNone/>
              <a:defRPr sz="4800" b="0" spc="-50" baseline="0">
                <a:solidFill>
                  <a:schemeClr val="tx1"/>
                </a:solidFill>
              </a:defRPr>
            </a:lvl1pPr>
            <a:lvl2pPr marL="228600" indent="0">
              <a:lnSpc>
                <a:spcPct val="85000"/>
              </a:lnSpc>
              <a:buNone/>
              <a:defRPr sz="4000" b="0" spc="-50" baseline="0">
                <a:solidFill>
                  <a:schemeClr val="tx1"/>
                </a:solidFill>
              </a:defRPr>
            </a:lvl2pPr>
            <a:lvl3pPr marL="457200" indent="0">
              <a:lnSpc>
                <a:spcPct val="85000"/>
              </a:lnSpc>
              <a:buNone/>
              <a:defRPr sz="3200" b="0" spc="-50" baseline="0">
                <a:solidFill>
                  <a:schemeClr val="tx1"/>
                </a:solidFill>
              </a:defRPr>
            </a:lvl3pPr>
            <a:lvl4pPr marL="685800" indent="0">
              <a:lnSpc>
                <a:spcPct val="85000"/>
              </a:lnSpc>
              <a:buNone/>
              <a:defRPr sz="2800" b="0" spc="-50" baseline="0">
                <a:solidFill>
                  <a:schemeClr val="tx1"/>
                </a:solidFill>
              </a:defRPr>
            </a:lvl4pPr>
            <a:lvl5pPr marL="914400" indent="0">
              <a:lnSpc>
                <a:spcPct val="85000"/>
              </a:lnSpc>
              <a:buNone/>
              <a:defRPr sz="2400" b="0" spc="-5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79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colorful object&#10;&#10;AI-generated content may be incorrect.">
            <a:extLst>
              <a:ext uri="{FF2B5EF4-FFF2-40B4-BE49-F238E27FC236}">
                <a16:creationId xmlns:a16="http://schemas.microsoft.com/office/drawing/2014/main" id="{056372A1-E778-B10F-98CF-995841167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4" t="9400" r="1623" b="307"/>
          <a:stretch>
            <a:fillRect/>
          </a:stretch>
        </p:blipFill>
        <p:spPr>
          <a:xfrm>
            <a:off x="0" y="875"/>
            <a:ext cx="12192000" cy="685712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D2650CC-89A0-A174-E856-05805DBC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92" y="356684"/>
            <a:ext cx="6346974" cy="2667527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E66F2C5-A94C-40FD-0A7D-A7D69599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414" y="5266344"/>
            <a:ext cx="3291920" cy="98205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2265" y="222117"/>
            <a:ext cx="2504049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3200" y="222117"/>
            <a:ext cx="1146383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9FB602-DB7A-4B0E-854D-FB51F38BB0AA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267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332489-DC9C-40A3-89C4-AFC56B3B0CAB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9099" y="2133600"/>
            <a:ext cx="9393641" cy="4305299"/>
          </a:xfrm>
        </p:spPr>
        <p:txBody>
          <a:bodyPr anchor="b">
            <a:normAutofit/>
          </a:bodyPr>
          <a:lstStyle>
            <a:lvl1pPr marL="0" indent="0">
              <a:lnSpc>
                <a:spcPct val="85000"/>
              </a:lnSpc>
              <a:buNone/>
              <a:defRPr sz="7200" b="0" spc="-50" baseline="0">
                <a:solidFill>
                  <a:schemeClr val="tx1"/>
                </a:solidFill>
              </a:defRPr>
            </a:lvl1pPr>
            <a:lvl2pPr marL="228600" indent="0">
              <a:lnSpc>
                <a:spcPct val="85000"/>
              </a:lnSpc>
              <a:buNone/>
              <a:defRPr sz="5400" b="0" spc="-50" baseline="0">
                <a:solidFill>
                  <a:schemeClr val="tx1"/>
                </a:solidFill>
              </a:defRPr>
            </a:lvl2pPr>
            <a:lvl3pPr marL="457200" indent="0">
              <a:lnSpc>
                <a:spcPct val="85000"/>
              </a:lnSpc>
              <a:buNone/>
              <a:defRPr sz="4800" b="0" spc="-50" baseline="0">
                <a:solidFill>
                  <a:schemeClr val="tx1"/>
                </a:solidFill>
              </a:defRPr>
            </a:lvl3pPr>
            <a:lvl4pPr marL="685800" indent="0">
              <a:lnSpc>
                <a:spcPct val="85000"/>
              </a:lnSpc>
              <a:buNone/>
              <a:defRPr sz="4400" b="0" spc="-50" baseline="0">
                <a:solidFill>
                  <a:schemeClr val="tx1"/>
                </a:solidFill>
              </a:defRPr>
            </a:lvl4pPr>
            <a:lvl5pPr marL="914400" indent="0">
              <a:lnSpc>
                <a:spcPct val="85000"/>
              </a:lnSpc>
              <a:buNone/>
              <a:defRPr sz="4000" b="0" spc="-5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06026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lorful background&#10;&#10;AI-generated content may be incorrect.">
            <a:extLst>
              <a:ext uri="{FF2B5EF4-FFF2-40B4-BE49-F238E27FC236}">
                <a16:creationId xmlns:a16="http://schemas.microsoft.com/office/drawing/2014/main" id="{56ABB8EC-1098-DCAC-E2E3-BCA53EEC62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 t="22024" r="10011"/>
          <a:stretch>
            <a:fillRect/>
          </a:stretch>
        </p:blipFill>
        <p:spPr>
          <a:xfrm rot="10800000" flipH="1"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899" y="4874218"/>
            <a:ext cx="8506567" cy="666427"/>
          </a:xfrm>
        </p:spPr>
        <p:txBody>
          <a:bodyPr anchor="ctr">
            <a:normAutofit/>
          </a:bodyPr>
          <a:lstStyle>
            <a:lvl1pPr algn="r">
              <a:lnSpc>
                <a:spcPct val="90000"/>
              </a:lnSpc>
              <a:defRPr sz="1400" b="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403F4C9-1C82-4616-8D26-0B0587291200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866899" y="1856096"/>
            <a:ext cx="8506567" cy="2855388"/>
          </a:xfrm>
        </p:spPr>
        <p:txBody>
          <a:bodyPr anchor="ctr">
            <a:normAutofit/>
          </a:bodyPr>
          <a:lstStyle>
            <a:lvl1pPr marL="164592" indent="-164592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50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5703295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red and yellow light&#10;&#10;AI-generated content may be incorrect.">
            <a:extLst>
              <a:ext uri="{FF2B5EF4-FFF2-40B4-BE49-F238E27FC236}">
                <a16:creationId xmlns:a16="http://schemas.microsoft.com/office/drawing/2014/main" id="{027268CA-0348-F6FC-5FB0-87BADE436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r="20481"/>
          <a:stretch>
            <a:fillRect/>
          </a:stretch>
        </p:blipFill>
        <p:spPr>
          <a:xfrm rot="5400000" flipH="1">
            <a:off x="2667001" y="-2667001"/>
            <a:ext cx="6858000" cy="12192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392" y="5226427"/>
            <a:ext cx="8382001" cy="837861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14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CC6FE3-E805-41B1-96EC-B0B83218C881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2392" y="2017401"/>
            <a:ext cx="8368707" cy="2981163"/>
          </a:xfrm>
        </p:spPr>
        <p:txBody>
          <a:bodyPr anchor="t">
            <a:normAutofit/>
          </a:bodyPr>
          <a:lstStyle>
            <a:lvl1pPr marL="164592" indent="-164592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6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7570672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light on a black background&#10;&#10;AI-generated content may be incorrect.">
            <a:extLst>
              <a:ext uri="{FF2B5EF4-FFF2-40B4-BE49-F238E27FC236}">
                <a16:creationId xmlns:a16="http://schemas.microsoft.com/office/drawing/2014/main" id="{F0687863-E84B-D6E2-6049-AF65BB197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115568"/>
            <a:ext cx="12192000" cy="57424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982" y="5029200"/>
            <a:ext cx="8347118" cy="713232"/>
          </a:xfrm>
        </p:spPr>
        <p:txBody>
          <a:bodyPr anchor="t">
            <a:normAutofit/>
          </a:bodyPr>
          <a:lstStyle>
            <a:lvl1pPr>
              <a:lnSpc>
                <a:spcPct val="90000"/>
              </a:lnSpc>
              <a:defRPr sz="1400" b="0" cap="all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768" y="214858"/>
            <a:ext cx="272637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DBB5726-A743-47D1-86E4-46BB349D0446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3982" y="1115568"/>
            <a:ext cx="8347118" cy="3584448"/>
          </a:xfrm>
        </p:spPr>
        <p:txBody>
          <a:bodyPr anchor="ctr">
            <a:normAutofit/>
          </a:bodyPr>
          <a:lstStyle>
            <a:lvl1pPr marL="137160" indent="-13716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50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6969310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lorful object&#10;&#10;AI-generated content may be incorrect.">
            <a:extLst>
              <a:ext uri="{FF2B5EF4-FFF2-40B4-BE49-F238E27FC236}">
                <a16:creationId xmlns:a16="http://schemas.microsoft.com/office/drawing/2014/main" id="{52439AE8-E053-A902-BEE2-9CECF6AEA2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69" t="8943" r="104" b="13677"/>
          <a:stretch>
            <a:fillRect/>
          </a:stretch>
        </p:blipFill>
        <p:spPr>
          <a:xfrm>
            <a:off x="0" y="0"/>
            <a:ext cx="12192000" cy="68571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DFF10A2-0E03-73DB-5224-98043612F7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91" y="5151120"/>
            <a:ext cx="5446609" cy="806517"/>
          </a:xfrm>
        </p:spPr>
        <p:txBody>
          <a:bodyPr anchor="ctr"/>
          <a:lstStyle>
            <a:lvl1pPr>
              <a:defRPr sz="1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768" y="214858"/>
            <a:ext cx="272637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4F47579-571B-45A3-BDCA-E2964689F659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1501541"/>
            <a:ext cx="7342632" cy="3397064"/>
          </a:xfrm>
        </p:spPr>
        <p:txBody>
          <a:bodyPr anchor="ctr">
            <a:normAutofit/>
          </a:bodyPr>
          <a:lstStyle>
            <a:lvl1pPr marL="164592" indent="-164592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  <a:defRPr sz="43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6758923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542D-3EA5-35E3-406E-8496EA7D40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06436" y="4671787"/>
            <a:ext cx="7179129" cy="1028700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400" b="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FB98B-06E5-997A-53DA-CC0E6A61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4CA6F2-8C52-8488-999E-FEF7877B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1100" y="214858"/>
            <a:ext cx="192024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6E2CA6-CB6A-465C-BAA7-384FD497485D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9DD64-9865-92B3-BED2-F770E976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BD3F2A-2B85-D7B7-24A2-D01A281CD7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506435" y="1623265"/>
            <a:ext cx="7179130" cy="3048522"/>
          </a:xfrm>
        </p:spPr>
        <p:txBody>
          <a:bodyPr anchor="ctr">
            <a:normAutofit/>
          </a:bodyPr>
          <a:lstStyle>
            <a:lvl1pPr marL="137160" indent="-137160" algn="ctr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spc="-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62307385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115568"/>
            <a:ext cx="8382000" cy="70165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C42AE-61C6-458B-86C3-22D39A5E8956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CA46A-141E-21AB-51BA-BA1F0F3957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0" y="1900238"/>
            <a:ext cx="4924425" cy="43481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8607D36-7013-02AC-69A9-8D38C5BBA7D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78824" y="1900238"/>
            <a:ext cx="4924425" cy="43481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16423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55" y="932098"/>
            <a:ext cx="10835539" cy="7040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1100" y="214858"/>
            <a:ext cx="192024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3D71BEE-9C65-4D84-970B-0B47E929926B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654" y="1675614"/>
            <a:ext cx="4913919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54769-C5D8-1BF0-C3A2-77216D6255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0" y="2285022"/>
            <a:ext cx="4900773" cy="39633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500" y="1675614"/>
            <a:ext cx="4967694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3527224-4234-3620-766D-DCCA3AFDF89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79401" y="2285022"/>
            <a:ext cx="4982762" cy="396337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9838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91" y="1113510"/>
            <a:ext cx="8380309" cy="8761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AFCF02-D35E-46A4-B7A1-1A2B81F8D932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294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57AF51-4D04-4E0C-B33D-81940CAB4B07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purple light&#10;&#10;AI-generated content may be incorrect.">
            <a:extLst>
              <a:ext uri="{FF2B5EF4-FFF2-40B4-BE49-F238E27FC236}">
                <a16:creationId xmlns:a16="http://schemas.microsoft.com/office/drawing/2014/main" id="{34DC879D-8888-CA20-363B-ADD601ABD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34949" r="91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491" y="2122471"/>
            <a:ext cx="7348909" cy="167264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6399" y="2122470"/>
            <a:ext cx="2052235" cy="167264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284" y="233990"/>
            <a:ext cx="2578688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01100" y="216573"/>
            <a:ext cx="15621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92309C-B050-4356-96E7-0276C1563BD7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008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3" y="1115568"/>
            <a:ext cx="3363393" cy="1371600"/>
          </a:xfrm>
        </p:spPr>
        <p:txBody>
          <a:bodyPr anchor="t"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214858"/>
            <a:ext cx="14859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495C13-5B9F-4AD1-A2E2-FB0B577AF6CA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393" y="2563585"/>
            <a:ext cx="3363393" cy="3684815"/>
          </a:xfrm>
        </p:spPr>
        <p:txBody>
          <a:bodyPr anchor="b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700" y="1104900"/>
            <a:ext cx="6934200" cy="52012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400" dirty="0">
                <a:solidFill>
                  <a:schemeClr val="tx1"/>
                </a:solidFill>
              </a:defRPr>
            </a:lvl1pPr>
            <a:lvl2pPr>
              <a:defRPr lang="en-US" sz="1200" dirty="0">
                <a:solidFill>
                  <a:schemeClr val="tx1"/>
                </a:solidFill>
              </a:defRPr>
            </a:lvl2pPr>
            <a:lvl3pPr>
              <a:defRPr lang="en-US" sz="1200" dirty="0">
                <a:solidFill>
                  <a:schemeClr val="tx1"/>
                </a:solidFill>
              </a:defRPr>
            </a:lvl3pPr>
            <a:lvl4pPr>
              <a:defRPr lang="en-US" sz="1200" dirty="0">
                <a:solidFill>
                  <a:schemeClr val="tx1"/>
                </a:solidFill>
              </a:defRPr>
            </a:lvl4pPr>
            <a:lvl5pPr>
              <a:defRPr lang="en-US" sz="12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98671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104901"/>
            <a:ext cx="2932434" cy="1600200"/>
          </a:xfrm>
        </p:spPr>
        <p:txBody>
          <a:bodyPr anchor="t">
            <a:normAutofit/>
          </a:bodyPr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768" y="219456"/>
            <a:ext cx="2016929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219456"/>
            <a:ext cx="1429845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189146-EED2-4B95-95A3-EC3C7CBF180D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7593" y="216280"/>
            <a:ext cx="560633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6900" y="3345180"/>
            <a:ext cx="2620859" cy="3093720"/>
          </a:xfrm>
        </p:spPr>
        <p:txBody>
          <a:bodyPr anchor="b"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A723B90-4D46-48FC-60FC-714099462E4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24129" y="1104900"/>
            <a:ext cx="7267870" cy="5753100"/>
          </a:xfrm>
          <a:custGeom>
            <a:avLst/>
            <a:gdLst>
              <a:gd name="connsiteX0" fmla="*/ 0 w 7353300"/>
              <a:gd name="connsiteY0" fmla="*/ 0 h 5901550"/>
              <a:gd name="connsiteX1" fmla="*/ 7353300 w 7353300"/>
              <a:gd name="connsiteY1" fmla="*/ 0 h 5901550"/>
              <a:gd name="connsiteX2" fmla="*/ 7353300 w 7353300"/>
              <a:gd name="connsiteY2" fmla="*/ 5901550 h 5901550"/>
              <a:gd name="connsiteX3" fmla="*/ 0 w 7353300"/>
              <a:gd name="connsiteY3" fmla="*/ 5901550 h 590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3300" h="5901550">
                <a:moveTo>
                  <a:pt x="0" y="0"/>
                </a:moveTo>
                <a:lnTo>
                  <a:pt x="7353300" y="0"/>
                </a:lnTo>
                <a:lnTo>
                  <a:pt x="7353300" y="5901550"/>
                </a:lnTo>
                <a:lnTo>
                  <a:pt x="0" y="590155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2475306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purple light&#10;&#10;AI-generated content may be incorrect.">
            <a:extLst>
              <a:ext uri="{FF2B5EF4-FFF2-40B4-BE49-F238E27FC236}">
                <a16:creationId xmlns:a16="http://schemas.microsoft.com/office/drawing/2014/main" id="{CC69B319-31FA-514C-5A82-30B4D1B20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2"/>
          <a:stretch>
            <a:fillRect/>
          </a:stretch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93" y="758952"/>
            <a:ext cx="7609668" cy="1734866"/>
          </a:xfrm>
        </p:spPr>
        <p:txBody>
          <a:bodyPr anchor="t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ABFCF2-BE01-43CB-85B3-49CC0FE55050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9100" y="2705101"/>
            <a:ext cx="8801100" cy="294755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09825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purple light&#10;&#10;AI-generated content may be incorrect.">
            <a:extLst>
              <a:ext uri="{FF2B5EF4-FFF2-40B4-BE49-F238E27FC236}">
                <a16:creationId xmlns:a16="http://schemas.microsoft.com/office/drawing/2014/main" id="{86565871-9318-EC0D-5245-A159818CA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2"/>
          <a:stretch>
            <a:fillRect/>
          </a:stretch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687F1B09-5020-D2DD-189E-7226AD23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92" y="2704772"/>
            <a:ext cx="5465660" cy="2733384"/>
          </a:xfrm>
        </p:spPr>
        <p:txBody>
          <a:bodyPr/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19A0F5-9D15-4E68-95BA-31AD4F5D84D0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492B719-9068-0A96-E408-4EB3E9F85B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05550" y="2705100"/>
            <a:ext cx="4410075" cy="15621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8203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circle in a purple and orange color&#10;&#10;AI-generated content may be incorrect.">
            <a:extLst>
              <a:ext uri="{FF2B5EF4-FFF2-40B4-BE49-F238E27FC236}">
                <a16:creationId xmlns:a16="http://schemas.microsoft.com/office/drawing/2014/main" id="{86116429-CFD9-2016-C240-A97B232DE4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1" t="2700" r="25757" b="19631"/>
          <a:stretch>
            <a:fillRect/>
          </a:stretch>
        </p:blipFill>
        <p:spPr>
          <a:xfrm rot="10800000" flipH="1">
            <a:off x="0" y="-1713"/>
            <a:ext cx="122057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93" y="2705100"/>
            <a:ext cx="11562393" cy="41529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115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3135" y="564350"/>
            <a:ext cx="3645744" cy="905862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9462" y="197680"/>
            <a:ext cx="2561771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100" y="209088"/>
            <a:ext cx="1022986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FFF4B2E-F868-48E9-9355-A1AA601AAA8B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tIns="36576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AD7145-734D-256B-1335-1014B6A32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3429000"/>
          </a:xfrm>
          <a:gradFill>
            <a:gsLst>
              <a:gs pos="55000">
                <a:srgbClr val="000000">
                  <a:alpha val="53000"/>
                </a:srgbClr>
              </a:gs>
              <a:gs pos="87000">
                <a:srgbClr val="000000">
                  <a:alpha val="63922"/>
                </a:srgbClr>
              </a:gs>
              <a:gs pos="23000">
                <a:srgbClr val="000000">
                  <a:alpha val="0"/>
                </a:srgbClr>
              </a:gs>
            </a:gsLst>
            <a:lin ang="15900000" scaled="0"/>
          </a:gradFill>
        </p:spPr>
        <p:txBody>
          <a:bodyPr lIns="457200" tIns="685800" rIns="5029200" bIns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312AD0-A2D2-0388-F1F0-E17A9F789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4192" y="-1"/>
            <a:ext cx="3740652" cy="3050627"/>
          </a:xfrm>
        </p:spPr>
        <p:txBody>
          <a:bodyPr vert="horz" lIns="594360" tIns="685800" rIns="320040" bIns="0" rtlCol="0" anchor="t">
            <a:normAutofit/>
          </a:bodyPr>
          <a:lstStyle>
            <a:lvl1pPr marL="0" indent="0">
              <a:buNone/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9100" y="220344"/>
            <a:ext cx="255270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810065" y="219456"/>
            <a:ext cx="190500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60963-1EEA-4BDE-8FF9-3FEE13B5D43C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88609" y="215988"/>
            <a:ext cx="555948" cy="3371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0677F5-4A8A-4BF1-96BE-3BAE8FBAFE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23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C87932-7DAB-7F93-5E51-7AEEA5AC7F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952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tIns="36576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DC0447-22FD-BF05-BC68-3FDEDEDF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323784" cy="6858000"/>
          </a:xfrm>
          <a:gradFill>
            <a:gsLst>
              <a:gs pos="41000">
                <a:srgbClr val="000000">
                  <a:alpha val="46000"/>
                </a:srgbClr>
              </a:gs>
              <a:gs pos="71000">
                <a:srgbClr val="000000">
                  <a:alpha val="58000"/>
                </a:srgbClr>
              </a:gs>
              <a:gs pos="100000">
                <a:srgbClr val="000000">
                  <a:alpha val="61000"/>
                </a:srgbClr>
              </a:gs>
              <a:gs pos="10000">
                <a:srgbClr val="000000">
                  <a:alpha val="0"/>
                </a:srgbClr>
              </a:gs>
            </a:gsLst>
            <a:lin ang="10800000" scaled="0"/>
          </a:gradFill>
        </p:spPr>
        <p:txBody>
          <a:bodyPr lIns="457200" tIns="1371600" rIns="822960" bIns="914400" anchor="b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A1999F2-A538-F369-DF48-BB68DFFF8D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099" y="6032498"/>
            <a:ext cx="4419599" cy="579757"/>
          </a:xfrm>
        </p:spPr>
        <p:txBody>
          <a:bodyPr vert="horz" lIns="91440" tIns="0" rIns="91440" bIns="0" rtlCol="0" anchor="t">
            <a:normAutofit/>
          </a:bodyPr>
          <a:lstStyle>
            <a:lvl1pPr marL="0" indent="0">
              <a:lnSpc>
                <a:spcPct val="120000"/>
              </a:lnSpc>
              <a:buNone/>
              <a:defRPr lang="en-US" sz="14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72D5EE-6935-237E-C4A2-C61261249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19100" y="220344"/>
            <a:ext cx="255270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01462-21CF-5988-0554-7DB1C494B04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801100" y="213072"/>
            <a:ext cx="190500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60963-1EEA-4BDE-8FF9-3FEE13B5D43C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1CEA4D-A8A1-D4D2-8F28-C834693724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362195" y="215988"/>
            <a:ext cx="448805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0677F5-4A8A-4BF1-96BE-3BAE8FBAFE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0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91" y="1113510"/>
            <a:ext cx="9942409" cy="8761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417" y="2133600"/>
            <a:ext cx="9942409" cy="4305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393" y="214858"/>
            <a:ext cx="2726376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7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1100" y="214858"/>
            <a:ext cx="1920240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700" cap="all" baseline="0">
                <a:solidFill>
                  <a:schemeClr val="tx1"/>
                </a:solidFill>
              </a:defRPr>
            </a:lvl1pPr>
          </a:lstStyle>
          <a:p>
            <a:fld id="{F288AF9F-2338-4040-A485-373B8EC8151E}" type="datetime1">
              <a:rPr lang="en-US" smtClean="0"/>
              <a:pPr/>
              <a:t>2/26/2026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1657" y="214858"/>
            <a:ext cx="555948" cy="3383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700" cap="all" baseline="0">
                <a:solidFill>
                  <a:schemeClr val="tx1"/>
                </a:solidFill>
              </a:defRPr>
            </a:lvl1pPr>
          </a:lstStyle>
          <a:p>
            <a:fld id="{8E274F5D-21DC-40EF-8DBA-AB9BB119E9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59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2" r:id="rId2"/>
    <p:sldLayoutId id="2147483733" r:id="rId3"/>
    <p:sldLayoutId id="2147483657" r:id="rId4"/>
    <p:sldLayoutId id="2147483744" r:id="rId5"/>
    <p:sldLayoutId id="2147483658" r:id="rId6"/>
    <p:sldLayoutId id="2147483732" r:id="rId7"/>
    <p:sldLayoutId id="2147483741" r:id="rId8"/>
    <p:sldLayoutId id="2147483760" r:id="rId9"/>
    <p:sldLayoutId id="2147483745" r:id="rId10"/>
    <p:sldLayoutId id="2147483654" r:id="rId11"/>
    <p:sldLayoutId id="2147483759" r:id="rId12"/>
    <p:sldLayoutId id="2147483707" r:id="rId13"/>
    <p:sldLayoutId id="2147483659" r:id="rId14"/>
    <p:sldLayoutId id="2147483764" r:id="rId15"/>
    <p:sldLayoutId id="2147483660" r:id="rId16"/>
    <p:sldLayoutId id="2147483765" r:id="rId17"/>
    <p:sldLayoutId id="2147483661" r:id="rId18"/>
    <p:sldLayoutId id="2147483662" r:id="rId19"/>
    <p:sldLayoutId id="2147483742" r:id="rId20"/>
    <p:sldLayoutId id="2147483746" r:id="rId21"/>
    <p:sldLayoutId id="2147483664" r:id="rId22"/>
    <p:sldLayoutId id="2147483663" r:id="rId23"/>
    <p:sldLayoutId id="2147483743" r:id="rId24"/>
    <p:sldLayoutId id="2147483666" r:id="rId25"/>
    <p:sldLayoutId id="2147483769" r:id="rId26"/>
    <p:sldLayoutId id="2147483676" r:id="rId27"/>
    <p:sldLayoutId id="2147483758" r:id="rId28"/>
    <p:sldLayoutId id="2147483680" r:id="rId29"/>
    <p:sldLayoutId id="2147483734" r:id="rId30"/>
    <p:sldLayoutId id="2147483671" r:id="rId31"/>
    <p:sldLayoutId id="2147483751" r:id="rId32"/>
    <p:sldLayoutId id="2147483675" r:id="rId33"/>
    <p:sldLayoutId id="2147483703" r:id="rId34"/>
    <p:sldLayoutId id="2147483752" r:id="rId35"/>
    <p:sldLayoutId id="2147483737" r:id="rId36"/>
    <p:sldLayoutId id="2147483753" r:id="rId37"/>
    <p:sldLayoutId id="2147483674" r:id="rId38"/>
    <p:sldLayoutId id="2147483702" r:id="rId39"/>
    <p:sldLayoutId id="2147483670" r:id="rId40"/>
    <p:sldLayoutId id="2147483735" r:id="rId41"/>
    <p:sldLayoutId id="2147483669" r:id="rId42"/>
    <p:sldLayoutId id="2147483682" r:id="rId43"/>
    <p:sldLayoutId id="2147483719" r:id="rId44"/>
    <p:sldLayoutId id="2147483686" r:id="rId45"/>
    <p:sldLayoutId id="2147483720" r:id="rId46"/>
    <p:sldLayoutId id="2147483768" r:id="rId47"/>
    <p:sldLayoutId id="2147483710" r:id="rId48"/>
    <p:sldLayoutId id="2147483729" r:id="rId49"/>
    <p:sldLayoutId id="2147483730" r:id="rId50"/>
    <p:sldLayoutId id="2147483713" r:id="rId51"/>
    <p:sldLayoutId id="2147483693" r:id="rId52"/>
    <p:sldLayoutId id="2147483690" r:id="rId53"/>
    <p:sldLayoutId id="2147483726" r:id="rId54"/>
    <p:sldLayoutId id="2147483691" r:id="rId55"/>
    <p:sldLayoutId id="2147483694" r:id="rId56"/>
    <p:sldLayoutId id="2147483695" r:id="rId57"/>
    <p:sldLayoutId id="2147483696" r:id="rId58"/>
    <p:sldLayoutId id="2147483697" r:id="rId59"/>
    <p:sldLayoutId id="2147483698" r:id="rId60"/>
    <p:sldLayoutId id="2147483699" r:id="rId61"/>
    <p:sldLayoutId id="2147483700" r:id="rId62"/>
    <p:sldLayoutId id="2147483701" r:id="rId63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0" kern="1200" spc="-11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64" userDrawn="1">
          <p15:clr>
            <a:srgbClr val="F26B43"/>
          </p15:clr>
        </p15:guide>
        <p15:guide id="4" orient="horz" pos="264" userDrawn="1">
          <p15:clr>
            <a:srgbClr val="F26B43"/>
          </p15:clr>
        </p15:guide>
        <p15:guide id="5" pos="7416" userDrawn="1">
          <p15:clr>
            <a:srgbClr val="F26B43"/>
          </p15:clr>
        </p15:guide>
        <p15:guide id="12" pos="4632" userDrawn="1">
          <p15:clr>
            <a:srgbClr val="F26B43"/>
          </p15:clr>
        </p15:guide>
        <p15:guide id="13" pos="5544" userDrawn="1">
          <p15:clr>
            <a:srgbClr val="F26B43"/>
          </p15:clr>
        </p15:guide>
        <p15:guide id="26" pos="2784" userDrawn="1">
          <p15:clr>
            <a:srgbClr val="F26B43"/>
          </p15:clr>
        </p15:guide>
        <p15:guide id="27" pos="3048" userDrawn="1">
          <p15:clr>
            <a:srgbClr val="F26B43"/>
          </p15:clr>
        </p15:guide>
        <p15:guide id="29" pos="3960" userDrawn="1">
          <p15:clr>
            <a:srgbClr val="F26B43"/>
          </p15:clr>
        </p15:guide>
        <p15:guide id="30" pos="1176" userDrawn="1">
          <p15:clr>
            <a:srgbClr val="F26B43"/>
          </p15:clr>
        </p15:guide>
        <p15:guide id="31" pos="912" userDrawn="1">
          <p15:clr>
            <a:srgbClr val="F26B43"/>
          </p15:clr>
        </p15:guide>
        <p15:guide id="32" pos="3696" userDrawn="1">
          <p15:clr>
            <a:srgbClr val="F26B43"/>
          </p15:clr>
        </p15:guide>
        <p15:guide id="33" pos="1848" userDrawn="1">
          <p15:clr>
            <a:srgbClr val="F26B43"/>
          </p15:clr>
        </p15:guide>
        <p15:guide id="34" pos="2112" userDrawn="1">
          <p15:clr>
            <a:srgbClr val="F26B43"/>
          </p15:clr>
        </p15:guide>
        <p15:guide id="36" pos="6528" userDrawn="1">
          <p15:clr>
            <a:srgbClr val="F26B43"/>
          </p15:clr>
        </p15:guide>
        <p15:guide id="37" pos="6744" userDrawn="1">
          <p15:clr>
            <a:srgbClr val="F26B43"/>
          </p15:clr>
        </p15:guide>
        <p15:guide id="42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EA4D2C-4D5C-AC28-D8CC-859AFF9DB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316" y="1015356"/>
            <a:ext cx="9789543" cy="256090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Three-Tier Application Deployment on AWS EKS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B102265-8990-D1BC-A9F2-66CA9D922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5713" y="4197237"/>
            <a:ext cx="5268610" cy="1539747"/>
          </a:xfrm>
        </p:spPr>
        <p:txBody>
          <a:bodyPr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Author: Rahul Shukla (DevOps | Kubernetes | AWS | GitOps)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F97AC-6888-F710-75BD-78EE8DCC9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10800000" flipV="1">
            <a:off x="4771260" y="6093066"/>
            <a:ext cx="2861927" cy="308653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Rahul Shukla | DevOps | Kubernetes | AWS | </a:t>
            </a:r>
            <a:r>
              <a:rPr lang="en-US" dirty="0" err="1">
                <a:ea typeface="+mn-lt"/>
                <a:cs typeface="+mn-lt"/>
              </a:rPr>
              <a:t>GitOps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Three-Tier Application Deployment on AWS EKS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362CF-5CE0-476A-DBD6-C8A0D85BA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1657" y="214858"/>
            <a:ext cx="555948" cy="338328"/>
          </a:xfrm>
        </p:spPr>
        <p:txBody>
          <a:bodyPr/>
          <a:lstStyle/>
          <a:p>
            <a:fld id="{8E274F5D-21DC-40EF-8DBA-AB9BB119E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48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911F-0031-7690-31A2-758927001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95" y="696567"/>
            <a:ext cx="9942409" cy="876193"/>
          </a:xfrm>
        </p:spPr>
        <p:txBody>
          <a:bodyPr/>
          <a:lstStyle/>
          <a:p>
            <a:r>
              <a:rPr lang="en-GB" dirty="0">
                <a:ea typeface="+mj-lt"/>
                <a:cs typeface="+mj-lt"/>
              </a:rPr>
              <a:t>Screenshot 4: Task deleted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A5564-3F96-CFA3-6607-BDC93227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17487" y="6152707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43E79-222E-FE48-A176-A9C570281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7D12D-12BE-3F1D-E855-92C05AE9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AD82B3-99D8-F3A4-FADD-988FFE351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747" y="1400355"/>
            <a:ext cx="8738769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B974-7A3E-230F-9D6D-32F57401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Verification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2543D-16D4-C73C-3EC7-BA4A6E2B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19412" y="5865160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C2FE1-ECFE-C0F6-5D3B-C5309E963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73A37-3CCD-E26C-3EB5-48995613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EC5C7-62CB-CD93-1220-19297737E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Cluster nodes running: </a:t>
            </a:r>
            <a:r>
              <a:rPr lang="en-GB" dirty="0" err="1">
                <a:latin typeface="Consolas"/>
              </a:rPr>
              <a:t>kubectl</a:t>
            </a:r>
            <a:r>
              <a:rPr lang="en-GB" dirty="0">
                <a:latin typeface="Consolas"/>
              </a:rPr>
              <a:t> get nodes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Load Balancer Controller deployed: </a:t>
            </a:r>
            <a:r>
              <a:rPr lang="en-GB" dirty="0" err="1">
                <a:latin typeface="Consolas"/>
              </a:rPr>
              <a:t>kubectl</a:t>
            </a:r>
            <a:r>
              <a:rPr lang="en-GB" dirty="0">
                <a:latin typeface="Consolas"/>
              </a:rPr>
              <a:t> get deployment -n </a:t>
            </a:r>
            <a:r>
              <a:rPr lang="en-GB" dirty="0" err="1">
                <a:latin typeface="Consolas"/>
              </a:rPr>
              <a:t>kube</a:t>
            </a:r>
            <a:r>
              <a:rPr lang="en-GB" dirty="0">
                <a:latin typeface="Consolas"/>
              </a:rPr>
              <a:t>-system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Application accessible via Load Balance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989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44F77-1A32-1C57-322F-987531F3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Cleanup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36AEB7-77D5-7727-7D53-4A5D5E0E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90016" y="5865160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F917E-A05C-C695-A093-DA0D66E7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70D42-37B1-3896-A3CC-4788BC2D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BE2435-E054-210E-A54A-A9E028F69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Deleted EKS Cluster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Terminated EC2 instance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Removed Load Balancer &amp; security groups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Deleted IAM policy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Animation: Items </a:t>
            </a:r>
            <a:r>
              <a:rPr lang="en-GB" i="1" dirty="0">
                <a:ea typeface="+mn-lt"/>
                <a:cs typeface="+mn-lt"/>
              </a:rPr>
              <a:t>Disappear one by one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79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AD465-BE78-F89C-FD43-B3C61548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81C2B5-B6C6-D60A-646B-A12586ED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1902" y="5937047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39572-177A-8340-7827-FD8E1442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9ABFC-A44F-84A0-41D7-F02406FF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4C641-CB4F-0698-A07B-C1D17E25B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Successfully deployed a </a:t>
            </a:r>
            <a:r>
              <a:rPr lang="en-GB" b="1" dirty="0">
                <a:ea typeface="+mn-lt"/>
                <a:cs typeface="+mn-lt"/>
              </a:rPr>
              <a:t>three-tier application</a:t>
            </a:r>
            <a:r>
              <a:rPr lang="en-GB" dirty="0">
                <a:ea typeface="+mn-lt"/>
                <a:cs typeface="+mn-lt"/>
              </a:rPr>
              <a:t> on AWS EKS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Integrated with </a:t>
            </a:r>
            <a:r>
              <a:rPr lang="en-GB" b="1" dirty="0">
                <a:ea typeface="+mn-lt"/>
                <a:cs typeface="+mn-lt"/>
              </a:rPr>
              <a:t>AWS Load Balancer Controller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Verified with </a:t>
            </a:r>
            <a:r>
              <a:rPr lang="en-GB" b="1" dirty="0">
                <a:ea typeface="+mn-lt"/>
                <a:cs typeface="+mn-lt"/>
              </a:rPr>
              <a:t>live project output (To-Do List App)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Repository includes: README, Code, PPT with screenshots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51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B6C109-8777-37FE-C66C-C81BB8F66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31223" y="6080820"/>
            <a:ext cx="2726376" cy="338328"/>
          </a:xfrm>
        </p:spPr>
        <p:txBody>
          <a:bodyPr/>
          <a:lstStyle/>
          <a:p>
            <a:pPr rtl="0">
              <a:lnSpc>
                <a:spcPts val="750"/>
              </a:lnSpc>
            </a:pPr>
            <a:r>
              <a:rPr lang="en-US" sz="700" cap="all" baseline="0" dirty="0">
                <a:solidFill>
                  <a:srgbClr val="FFFFFF"/>
                </a:solidFill>
                <a:latin typeface="Neue Haas Grotesk Text Pro"/>
                <a:ea typeface="Segoe UI"/>
                <a:cs typeface="Segoe UI"/>
              </a:rPr>
              <a:t>Rahul Shukla | DevOps | Kubernetes | AWS | </a:t>
            </a:r>
            <a:r>
              <a:rPr lang="en-US" sz="700" cap="all" baseline="0" dirty="0" err="1">
                <a:solidFill>
                  <a:srgbClr val="FFFFFF"/>
                </a:solidFill>
                <a:latin typeface="Neue Haas Grotesk Text Pro"/>
                <a:ea typeface="Segoe UI"/>
                <a:cs typeface="Segoe UI"/>
              </a:rPr>
              <a:t>GitOps</a:t>
            </a:r>
            <a:r>
              <a:rPr lang="en-US" sz="700" dirty="0">
                <a:solidFill>
                  <a:srgbClr val="FFFFFF"/>
                </a:solidFill>
                <a:latin typeface="Neue Haas Grotesk Text Pro"/>
                <a:ea typeface="Segoe UI"/>
                <a:cs typeface="Segoe UI"/>
              </a:rPr>
              <a:t>​</a:t>
            </a:r>
            <a:br>
              <a:rPr lang="en-US" sz="700">
                <a:solidFill>
                  <a:srgbClr val="FFFFFF"/>
                </a:solidFill>
                <a:latin typeface="Neue Haas Grotesk Text Pro"/>
                <a:ea typeface="Segoe UI"/>
                <a:cs typeface="Segoe UI"/>
              </a:rPr>
            </a:br>
            <a:r>
              <a:rPr lang="en-US" sz="700" cap="all" baseline="0" dirty="0">
                <a:solidFill>
                  <a:srgbClr val="FFFFFF"/>
                </a:solidFill>
                <a:latin typeface="Neue Haas Grotesk Text Pro"/>
                <a:ea typeface="Segoe UI"/>
                <a:cs typeface="Segoe UI"/>
              </a:rPr>
              <a:t>Three-Tier Application Deployment on AWS EKS</a:t>
            </a:r>
            <a:r>
              <a:rPr lang="en-US" sz="700" dirty="0">
                <a:solidFill>
                  <a:srgbClr val="FFFFFF"/>
                </a:solidFill>
                <a:latin typeface="Neue Haas Grotesk Text Pro"/>
                <a:ea typeface="Segoe UI"/>
                <a:cs typeface="Segoe UI"/>
              </a:rPr>
              <a:t>​</a:t>
            </a:r>
          </a:p>
          <a:p>
            <a:pPr rtl="0">
              <a:lnSpc>
                <a:spcPts val="750"/>
              </a:lnSpc>
            </a:pPr>
            <a:r>
              <a:rPr lang="en-US" sz="700">
                <a:solidFill>
                  <a:srgbClr val="FFFFFF"/>
                </a:solidFill>
                <a:latin typeface="Neue Haas Grotesk Text Pro"/>
                <a:ea typeface="Segoe UI"/>
                <a:cs typeface="Segoe UI"/>
              </a:rPr>
              <a:t>​</a:t>
            </a:r>
          </a:p>
          <a:p>
            <a:pPr rtl="0">
              <a:lnSpc>
                <a:spcPts val="750"/>
              </a:lnSpc>
            </a:pPr>
            <a:r>
              <a:rPr lang="en-US" sz="700" dirty="0">
                <a:solidFill>
                  <a:srgbClr val="FFFFFF"/>
                </a:solidFill>
                <a:latin typeface="Neue Haas Grotesk Text Pro"/>
                <a:ea typeface="Segoe UI"/>
                <a:cs typeface="Segoe UI"/>
              </a:rPr>
              <a:t>​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C687B-0274-59B4-D24F-1A1A87CDC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FC892-A8B3-B1AB-AEE6-E2E37D89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762826-C5F6-F4C1-2F79-62A698710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911" y="897147"/>
            <a:ext cx="8600175" cy="46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8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B04E-7EB5-B391-08D8-BB8668B2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400" b="1" dirty="0"/>
              <a:t>Introduction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3A160-A839-DE5B-FD99-D5A0FE53D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31223" y="5951424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A25E0-EB83-2D4B-04C6-22D014A3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01729-C83E-5C9C-4EC6-F9469205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AB7DD-8FA4-A30E-DB65-D1AA3BDD3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GB" b="1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Objective: Deploy a scalable three-tier application (Frontend, Backend, Database) on Amazon EKS.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Key Components:</a:t>
            </a:r>
            <a:endParaRPr lang="en-GB" dirty="0"/>
          </a:p>
          <a:p>
            <a:pPr marL="514350" lvl="1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AWS EKS Cluster</a:t>
            </a:r>
            <a:endParaRPr lang="en-GB" dirty="0"/>
          </a:p>
          <a:p>
            <a:pPr marL="514350" lvl="1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AWS Load Balancer Controller</a:t>
            </a:r>
            <a:endParaRPr lang="en-GB"/>
          </a:p>
          <a:p>
            <a:pPr marL="514350" lvl="1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Kubernetes Manifests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4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1243-467F-57D7-B921-7024C8EF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Prerequisites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25BC3B-80A5-AF12-8776-DB5561835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242" y="6109575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9DD1C-C00E-9E06-3551-C05CA549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59556-93FE-D3FD-2332-082453AA0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877BF-F9E1-F0AA-E9A8-DF6FE84B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AWS Account (Free Tier recommended)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IAM User with </a:t>
            </a:r>
            <a:r>
              <a:rPr lang="en-GB" b="1" dirty="0" err="1">
                <a:ea typeface="+mn-lt"/>
                <a:cs typeface="+mn-lt"/>
              </a:rPr>
              <a:t>AdministratorAccess</a:t>
            </a:r>
            <a:endParaRPr lang="en-GB" dirty="0" err="1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Ubuntu EC2 Instance (t2.medium, us-west-2)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SSH Key Pair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38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AAF3-3035-BA14-5345-310EEFA1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Architecture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A4486-714B-ECC6-8C78-3D52EC94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03751" y="5951424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79D60-B56A-F625-2452-4DEF49D6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B2EF2-C3FE-E4E1-B730-6322DB02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945B4A-27B0-0AFC-52F6-96E30170B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GB" b="1" dirty="0">
                <a:ea typeface="+mn-lt"/>
                <a:cs typeface="+mn-lt"/>
              </a:rPr>
              <a:t>Flow:</a:t>
            </a:r>
            <a:r>
              <a:rPr lang="en-GB" dirty="0">
                <a:ea typeface="+mn-lt"/>
                <a:cs typeface="+mn-lt"/>
              </a:rPr>
              <a:t> User → AWS Load Balancer → EKS Cluster → Pods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b="1" dirty="0">
                <a:ea typeface="+mn-lt"/>
                <a:cs typeface="+mn-lt"/>
              </a:rPr>
              <a:t>Three-Tier Setup: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Frontend (UI)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Backend (Business Logic)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Database (MongoDB)</a:t>
            </a:r>
            <a:endParaRPr lang="en-GB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70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E2F7-405D-1919-9B7B-2FAE590C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Steps Overview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792FC-AAC3-DD21-E329-10093508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1261" y="6109575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3AC3-4E1C-D60F-986F-A8A540F3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4C22C6-FD2A-542F-4643-23C631779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AC552-0446-60F8-307C-80CF37A3A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IAM Configuration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EC2 Setup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Install AWS CLI, Docker, </a:t>
            </a:r>
            <a:r>
              <a:rPr lang="en-GB" dirty="0" err="1">
                <a:ea typeface="+mn-lt"/>
                <a:cs typeface="+mn-lt"/>
              </a:rPr>
              <a:t>kubectl</a:t>
            </a:r>
            <a:r>
              <a:rPr lang="en-GB" dirty="0">
                <a:ea typeface="+mn-lt"/>
                <a:cs typeface="+mn-lt"/>
              </a:rPr>
              <a:t>, </a:t>
            </a:r>
            <a:r>
              <a:rPr lang="en-GB" dirty="0" err="1">
                <a:ea typeface="+mn-lt"/>
                <a:cs typeface="+mn-lt"/>
              </a:rPr>
              <a:t>eksctl</a:t>
            </a:r>
            <a:endParaRPr lang="en-GB" dirty="0" err="1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Create EKS Cluster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Deploy Kubernetes Manifests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Install AWS Load Balancer Controller</a:t>
            </a: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Cleanup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619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1FC9-1EBF-E6F9-B86B-CDAF4E31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+mj-lt"/>
                <a:cs typeface="+mj-lt"/>
              </a:rPr>
              <a:t>Screenshot 1: To-Do List App interface (Add Task)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106EF-7BF0-DD03-C7CD-CA2B0F81A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1865" y="6123952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  <a:endParaRPr lang="en-US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761FB-1487-2207-E568-14108A3C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D2165-EDD9-A3D4-1981-EF247F16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Content Placeholder 6" descr="A computer screen shot of a to-do list&#10;&#10;AI-generated content may be incorrect.">
            <a:extLst>
              <a:ext uri="{FF2B5EF4-FFF2-40B4-BE49-F238E27FC236}">
                <a16:creationId xmlns:a16="http://schemas.microsoft.com/office/drawing/2014/main" id="{8E10B4F3-FE0C-281E-51A1-EF6965CA5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238" y="1716657"/>
            <a:ext cx="8715182" cy="388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2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8089A-8B04-D243-9963-0B1BA999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85" y="538416"/>
            <a:ext cx="9942409" cy="876193"/>
          </a:xfrm>
        </p:spPr>
        <p:txBody>
          <a:bodyPr/>
          <a:lstStyle/>
          <a:p>
            <a:r>
              <a:rPr lang="en-GB" dirty="0"/>
              <a:t>Screenshot 2: Added 1 task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49D24-E6C9-F1F0-53F9-67B788A7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3110" y="6167085"/>
            <a:ext cx="2726376" cy="33832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8BF20-0EB7-1DDD-8ECB-D7CC2C8E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CC6BA-CF5A-14E2-B7FE-FDCD1E39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6" descr="A computer screen shot of a to-do list&#10;&#10;AI-generated content may be incorrect.">
            <a:extLst>
              <a:ext uri="{FF2B5EF4-FFF2-40B4-BE49-F238E27FC236}">
                <a16:creationId xmlns:a16="http://schemas.microsoft.com/office/drawing/2014/main" id="{5A504828-FE26-85D1-2DC4-50B15716C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74" y="1716657"/>
            <a:ext cx="8610600" cy="38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74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EEE9-686D-4C1E-4235-668D78F1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91" y="682189"/>
            <a:ext cx="9942409" cy="876193"/>
          </a:xfrm>
        </p:spPr>
        <p:txBody>
          <a:bodyPr/>
          <a:lstStyle/>
          <a:p>
            <a:r>
              <a:rPr lang="en-GB" dirty="0">
                <a:ea typeface="+mj-lt"/>
                <a:cs typeface="+mj-lt"/>
              </a:rPr>
              <a:t>Screenshot 2: Tasks added (k8s, Jenkins, GitHub, </a:t>
            </a:r>
            <a:r>
              <a:rPr lang="en-GB" dirty="0" err="1">
                <a:ea typeface="+mj-lt"/>
                <a:cs typeface="+mj-lt"/>
              </a:rPr>
              <a:t>ArgoCD</a:t>
            </a:r>
            <a:r>
              <a:rPr lang="en-GB" dirty="0">
                <a:ea typeface="+mj-lt"/>
                <a:cs typeface="+mj-lt"/>
              </a:rPr>
              <a:t>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AD36C-D8C0-AB3F-11BE-C5FF55DF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3415" y="6169481"/>
            <a:ext cx="2726376" cy="689249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B8D16-AA14-CB9F-BC0A-DFF37EF40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5B6AFE-1B71-3509-3C36-91B346FB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0DA375-5350-AF9B-066D-FF5A17284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066" y="1551696"/>
            <a:ext cx="8645181" cy="43053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72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7724-B181-A107-6594-256D6914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17" y="696567"/>
            <a:ext cx="9942409" cy="876193"/>
          </a:xfrm>
        </p:spPr>
        <p:txBody>
          <a:bodyPr/>
          <a:lstStyle/>
          <a:p>
            <a:r>
              <a:rPr lang="en-GB" dirty="0">
                <a:ea typeface="+mj-lt"/>
                <a:cs typeface="+mj-lt"/>
              </a:rPr>
              <a:t>Screenshot 3: Task marked completed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95A31-D0D5-57FC-9B42-9C6A8414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18770" y="6109576"/>
            <a:ext cx="2697622" cy="438968"/>
          </a:xfrm>
        </p:spPr>
        <p:txBody>
          <a:bodyPr/>
          <a:lstStyle/>
          <a:p>
            <a:r>
              <a:rPr lang="en-US" dirty="0"/>
              <a:t>Rahul Shukla | DevOps | Kubernetes | AWS | </a:t>
            </a:r>
            <a:r>
              <a:rPr lang="en-US" dirty="0" err="1"/>
              <a:t>GitOps</a:t>
            </a:r>
            <a:br>
              <a:rPr lang="en-US" dirty="0"/>
            </a:br>
            <a:r>
              <a:rPr lang="en-US" dirty="0"/>
              <a:t>Three-Tier Application Deployment on AWS EKS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E0BA9-203D-36C2-4A33-782E1E869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14B8-5058-4271-B378-2217DE83796E}" type="datetime1">
              <a:rPr lang="en-US" smtClean="0"/>
              <a:pPr/>
              <a:t>2/26/2026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48FBD-29D5-0231-7CF6-717728B9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74F5D-21DC-40EF-8DBA-AB9BB119E93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7ECED6-30A3-FAE6-31EB-AA10F69FC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809" y="1457864"/>
            <a:ext cx="8703437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71240"/>
      </p:ext>
    </p:extLst>
  </p:cSld>
  <p:clrMapOvr>
    <a:masterClrMapping/>
  </p:clrMapOvr>
</p:sld>
</file>

<file path=ppt/theme/theme1.xml><?xml version="1.0" encoding="utf-8"?>
<a:theme xmlns:a="http://schemas.openxmlformats.org/drawingml/2006/main" name="Film burn">
  <a:themeElements>
    <a:clrScheme name="Custom 2">
      <a:dk1>
        <a:srgbClr val="09090C"/>
      </a:dk1>
      <a:lt1>
        <a:sysClr val="window" lastClr="FFFFFF"/>
      </a:lt1>
      <a:dk2>
        <a:srgbClr val="000000"/>
      </a:dk2>
      <a:lt2>
        <a:srgbClr val="F9EFEC"/>
      </a:lt2>
      <a:accent1>
        <a:srgbClr val="CB49B2"/>
      </a:accent1>
      <a:accent2>
        <a:srgbClr val="7C3191"/>
      </a:accent2>
      <a:accent3>
        <a:srgbClr val="E95D48"/>
      </a:accent3>
      <a:accent4>
        <a:srgbClr val="F08E6B"/>
      </a:accent4>
      <a:accent5>
        <a:srgbClr val="D93752"/>
      </a:accent5>
      <a:accent6>
        <a:srgbClr val="EE7345"/>
      </a:accent6>
      <a:hlink>
        <a:srgbClr val="CB49B2"/>
      </a:hlink>
      <a:folHlink>
        <a:srgbClr val="E95D48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lm Burn_win32_Liz_v4" id="{15E0A01B-C0A0-4E33-97EB-A34D3C451DCF}" vid="{FB8E1E66-9252-4554-A1C4-ACC82554D8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ImageTagsTaxHTField xmlns="71af3243-3dd4-4a8d-8c0d-dd76da1f02a5">
      <Terms xmlns="http://schemas.microsoft.com/office/infopath/2007/PartnerControls"/>
    </ImageTagsTaxHTField>
    <MediaServiceKeyPoints xmlns="71af3243-3dd4-4a8d-8c0d-dd76da1f02a5" xsi:nil="true"/>
    <SharedWithUsers xmlns="16c05727-aa75-4e4a-9b5f-8a80a1165891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0BF7B2-4A2B-4CA7-8150-68B962AD6E62}">
  <ds:schemaRefs>
    <ds:schemaRef ds:uri="http://schemas.microsoft.com/sharepoint/v3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B53938E-C8DA-4DDE-A937-0EA87B476A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7E2546-C5EB-442C-BCA8-1B0D17D6142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</Words>
  <Application>Microsoft Office PowerPoint</Application>
  <PresentationFormat>Widescreen</PresentationFormat>
  <Paragraphs>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Film burn</vt:lpstr>
      <vt:lpstr>Three-Tier Application Deployment on AWS EKS  </vt:lpstr>
      <vt:lpstr>Introduction</vt:lpstr>
      <vt:lpstr>Prerequisites</vt:lpstr>
      <vt:lpstr>Architecture</vt:lpstr>
      <vt:lpstr>Steps Overview</vt:lpstr>
      <vt:lpstr>Screenshot 1: To-Do List App interface (Add Task)</vt:lpstr>
      <vt:lpstr>Screenshot 2: Added 1 task</vt:lpstr>
      <vt:lpstr>Screenshot 2: Tasks added (k8s, Jenkins, GitHub, ArgoCD)</vt:lpstr>
      <vt:lpstr>Screenshot 3: Task marked completed</vt:lpstr>
      <vt:lpstr>Screenshot 4: Task deleted</vt:lpstr>
      <vt:lpstr>Verification</vt:lpstr>
      <vt:lpstr>Cleanup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147</cp:revision>
  <dcterms:created xsi:type="dcterms:W3CDTF">2026-02-26T08:28:08Z</dcterms:created>
  <dcterms:modified xsi:type="dcterms:W3CDTF">2026-02-26T09:17:01Z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Order">
    <vt:r8>2365000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